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740c57b19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29cfa123ad40d6"/>
  </p:sldMasterIdLst>
  <p:sldIdLst>
    <p:sldId xmlns:r="http://schemas.openxmlformats.org/officeDocument/2006/relationships" id="256" r:id="Rac42a21d7a2d42c6"/>
    <p:sldId xmlns:r="http://schemas.openxmlformats.org/officeDocument/2006/relationships" id="257" r:id="Rb053c584aca0450b"/>
    <p:sldId xmlns:r="http://schemas.openxmlformats.org/officeDocument/2006/relationships" id="258" r:id="R662f87f7a03b433a"/>
    <p:sldId xmlns:r="http://schemas.openxmlformats.org/officeDocument/2006/relationships" id="259" r:id="Ra2e7386532b84f9e"/>
    <p:sldId xmlns:r="http://schemas.openxmlformats.org/officeDocument/2006/relationships" id="260" r:id="R0f23a189bea049d8"/>
    <p:sldId xmlns:r="http://schemas.openxmlformats.org/officeDocument/2006/relationships" id="261" r:id="R448acedc790840dd"/>
    <p:sldId xmlns:r="http://schemas.openxmlformats.org/officeDocument/2006/relationships" id="262" r:id="R9464cad8693c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9cfa123ad40d6" /><Relationship Type="http://schemas.openxmlformats.org/officeDocument/2006/relationships/slide" Target="/ppt/slides/slide1.xml" Id="Rac42a21d7a2d42c6" /><Relationship Type="http://schemas.openxmlformats.org/officeDocument/2006/relationships/slide" Target="/ppt/slides/slide2.xml" Id="Rb053c584aca0450b" /><Relationship Type="http://schemas.openxmlformats.org/officeDocument/2006/relationships/slide" Target="/ppt/slides/slide3.xml" Id="R662f87f7a03b433a" /><Relationship Type="http://schemas.openxmlformats.org/officeDocument/2006/relationships/slide" Target="/ppt/slides/slide4.xml" Id="Ra2e7386532b84f9e" /><Relationship Type="http://schemas.openxmlformats.org/officeDocument/2006/relationships/slide" Target="/ppt/slides/slide5.xml" Id="R0f23a189bea049d8" /><Relationship Type="http://schemas.openxmlformats.org/officeDocument/2006/relationships/slide" Target="/ppt/slides/slide6.xml" Id="R448acedc790840dd" /><Relationship Type="http://schemas.openxmlformats.org/officeDocument/2006/relationships/slide" Target="/ppt/slides/slide7.xml" Id="R9464cad8693c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a366f02eb43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f2ea29cdb4b4d" /><Relationship Type="http://schemas.openxmlformats.org/officeDocument/2006/relationships/theme" Target="/ppt/slideMasters/theme/theme1.xml" Id="Rc2a07ad416a349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f2ea29cdb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b0bd8aa22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b778033d44c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4dadfe4474c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f7b3e3aaa46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fa02343d84a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451357237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7375ef78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EIKSÅ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13 660 341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70 963 056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78 963 056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ØYVIND ENDSJØ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SIV ELISABETH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Persheia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