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bfb44fc5944a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062ef677954359"/>
  </p:sldMasterIdLst>
  <p:sldIdLst>
    <p:sldId xmlns:r="http://schemas.openxmlformats.org/officeDocument/2006/relationships" id="256" r:id="Rf2501a8b4f0a4055"/>
    <p:sldId xmlns:r="http://schemas.openxmlformats.org/officeDocument/2006/relationships" id="257" r:id="Ra3a9eeff73de4c90"/>
    <p:sldId xmlns:r="http://schemas.openxmlformats.org/officeDocument/2006/relationships" id="258" r:id="R659b6be06bf54f56"/>
    <p:sldId xmlns:r="http://schemas.openxmlformats.org/officeDocument/2006/relationships" id="259" r:id="R87f00cbffbaf4474"/>
    <p:sldId xmlns:r="http://schemas.openxmlformats.org/officeDocument/2006/relationships" id="260" r:id="R76efa0bdfcd546bd"/>
    <p:sldId xmlns:r="http://schemas.openxmlformats.org/officeDocument/2006/relationships" id="261" r:id="Rc90034bf2f404b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062ef677954359" /><Relationship Type="http://schemas.openxmlformats.org/officeDocument/2006/relationships/slide" Target="/ppt/slides/slide1.xml" Id="Rf2501a8b4f0a4055" /><Relationship Type="http://schemas.openxmlformats.org/officeDocument/2006/relationships/slide" Target="/ppt/slides/slide2.xml" Id="Ra3a9eeff73de4c90" /><Relationship Type="http://schemas.openxmlformats.org/officeDocument/2006/relationships/slide" Target="/ppt/slides/slide3.xml" Id="R659b6be06bf54f56" /><Relationship Type="http://schemas.openxmlformats.org/officeDocument/2006/relationships/slide" Target="/ppt/slides/slide4.xml" Id="R87f00cbffbaf4474" /><Relationship Type="http://schemas.openxmlformats.org/officeDocument/2006/relationships/slide" Target="/ppt/slides/slide5.xml" Id="R76efa0bdfcd546bd" /><Relationship Type="http://schemas.openxmlformats.org/officeDocument/2006/relationships/slide" Target="/ppt/slides/slide6.xml" Id="Rc90034bf2f404b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a54001268545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5035df04348f1" /><Relationship Type="http://schemas.openxmlformats.org/officeDocument/2006/relationships/theme" Target="/ppt/slideMasters/theme/theme1.xml" Id="Rd3642bfb2f5146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c5035df04348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be297d48b48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928c7832d4f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a56b65d064e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c7402844540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a8675169f42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e37c2cbee47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EIKSÅ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EIKSÅ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EIKSÅ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EIKSÅ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EIKSÅ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EIKSÅ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Persheia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989 160 133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EIKSÅ INVEST AS</a:t>
            </a:r>
          </a:p>
        </p:txBody>
      </p:sp>
    </p:spTree>
  </p:cSld>
  <p:clrMapOvr>
    <a:masterClrMapping xmlns:a="http://schemas.openxmlformats.org/drawingml/2006/main"/>
  </p:clrMapOvr>
</p:sld>
</file>