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4bb36aa0ccb46d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7ca4a68d73d4439"/>
  </p:sldMasterIdLst>
  <p:sldIdLst>
    <p:sldId xmlns:r="http://schemas.openxmlformats.org/officeDocument/2006/relationships" id="256" r:id="R380c04fce1bd4cbb"/>
    <p:sldId xmlns:r="http://schemas.openxmlformats.org/officeDocument/2006/relationships" id="257" r:id="Rf330f76affc04c5e"/>
    <p:sldId xmlns:r="http://schemas.openxmlformats.org/officeDocument/2006/relationships" id="258" r:id="R366ee2d81ffa43f6"/>
    <p:sldId xmlns:r="http://schemas.openxmlformats.org/officeDocument/2006/relationships" id="259" r:id="R6976b265976a45e6"/>
    <p:sldId xmlns:r="http://schemas.openxmlformats.org/officeDocument/2006/relationships" id="260" r:id="R04a37493028941cf"/>
    <p:sldId xmlns:r="http://schemas.openxmlformats.org/officeDocument/2006/relationships" id="261" r:id="R999cf8bb16f743ba"/>
    <p:sldId xmlns:r="http://schemas.openxmlformats.org/officeDocument/2006/relationships" id="262" r:id="Rbab69dc47db34d2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7ca4a68d73d4439" /><Relationship Type="http://schemas.openxmlformats.org/officeDocument/2006/relationships/slide" Target="/ppt/slides/slide1.xml" Id="R380c04fce1bd4cbb" /><Relationship Type="http://schemas.openxmlformats.org/officeDocument/2006/relationships/slide" Target="/ppt/slides/slide2.xml" Id="Rf330f76affc04c5e" /><Relationship Type="http://schemas.openxmlformats.org/officeDocument/2006/relationships/slide" Target="/ppt/slides/slide3.xml" Id="R366ee2d81ffa43f6" /><Relationship Type="http://schemas.openxmlformats.org/officeDocument/2006/relationships/slide" Target="/ppt/slides/slide4.xml" Id="R6976b265976a45e6" /><Relationship Type="http://schemas.openxmlformats.org/officeDocument/2006/relationships/slide" Target="/ppt/slides/slide5.xml" Id="R04a37493028941cf" /><Relationship Type="http://schemas.openxmlformats.org/officeDocument/2006/relationships/slide" Target="/ppt/slides/slide6.xml" Id="R999cf8bb16f743ba" /><Relationship Type="http://schemas.openxmlformats.org/officeDocument/2006/relationships/slide" Target="/ppt/slides/slide7.xml" Id="Rbab69dc47db34d2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87626c9b86a41a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7409a1e0144f28" /><Relationship Type="http://schemas.openxmlformats.org/officeDocument/2006/relationships/theme" Target="/ppt/slideMasters/theme/theme1.xml" Id="Rfb95cac6ae5d469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77409a1e0144f2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948314b2c245d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db1694019e4a7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8c65c0b07a45f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1698f421f344d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1fcb781b734f8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5ff50ab9a34bb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03e1e2e45444a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HUNDSTAD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HUNDSTAD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HUNDSTAD HOLDING AS ble etablert [år] og holder til i Bodø.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HUNDSTAD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HUNDSTAD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HUNDSTAD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−26 792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−162 400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9 122 566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9 122 566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HUNDSTAD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HUNDSTAD SKJALG KRISTIAN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HUNDSTAD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Alstadtoppen 33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8072 Bodø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989 159 607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HUNDSTAD HOLDING AS</a:t>
            </a:r>
          </a:p>
        </p:txBody>
      </p:sp>
    </p:spTree>
  </p:cSld>
  <p:clrMapOvr>
    <a:masterClrMapping xmlns:a="http://schemas.openxmlformats.org/drawingml/2006/main"/>
  </p:clrMapOvr>
</p:sld>
</file>