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fa49eeebd14a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6118ee8c34f89"/>
  </p:sldMasterIdLst>
  <p:sldIdLst>
    <p:sldId xmlns:r="http://schemas.openxmlformats.org/officeDocument/2006/relationships" id="256" r:id="R5e060f68650f4bef"/>
    <p:sldId xmlns:r="http://schemas.openxmlformats.org/officeDocument/2006/relationships" id="257" r:id="Rb34a3f9a9e614037"/>
    <p:sldId xmlns:r="http://schemas.openxmlformats.org/officeDocument/2006/relationships" id="258" r:id="Re76da0fcff204c8a"/>
    <p:sldId xmlns:r="http://schemas.openxmlformats.org/officeDocument/2006/relationships" id="259" r:id="R3196e7ac9aee4dac"/>
    <p:sldId xmlns:r="http://schemas.openxmlformats.org/officeDocument/2006/relationships" id="260" r:id="R2c6b03f22b8c46f4"/>
    <p:sldId xmlns:r="http://schemas.openxmlformats.org/officeDocument/2006/relationships" id="261" r:id="R05b617b3297a48e5"/>
    <p:sldId xmlns:r="http://schemas.openxmlformats.org/officeDocument/2006/relationships" id="262" r:id="R7e5c973ac725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6118ee8c34f89" /><Relationship Type="http://schemas.openxmlformats.org/officeDocument/2006/relationships/slide" Target="/ppt/slides/slide1.xml" Id="R5e060f68650f4bef" /><Relationship Type="http://schemas.openxmlformats.org/officeDocument/2006/relationships/slide" Target="/ppt/slides/slide2.xml" Id="Rb34a3f9a9e614037" /><Relationship Type="http://schemas.openxmlformats.org/officeDocument/2006/relationships/slide" Target="/ppt/slides/slide3.xml" Id="Re76da0fcff204c8a" /><Relationship Type="http://schemas.openxmlformats.org/officeDocument/2006/relationships/slide" Target="/ppt/slides/slide4.xml" Id="R3196e7ac9aee4dac" /><Relationship Type="http://schemas.openxmlformats.org/officeDocument/2006/relationships/slide" Target="/ppt/slides/slide5.xml" Id="R2c6b03f22b8c46f4" /><Relationship Type="http://schemas.openxmlformats.org/officeDocument/2006/relationships/slide" Target="/ppt/slides/slide6.xml" Id="R05b617b3297a48e5" /><Relationship Type="http://schemas.openxmlformats.org/officeDocument/2006/relationships/slide" Target="/ppt/slides/slide7.xml" Id="R7e5c973ac725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6620faf8f42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5fbf74784a4b" /><Relationship Type="http://schemas.openxmlformats.org/officeDocument/2006/relationships/theme" Target="/ppt/slideMasters/theme/theme1.xml" Id="Rb37564c1d435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c5fbf74784a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1b85e6b88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6890caaa1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8bd0c1d494a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b967f1c7d45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4c3d86935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c5d5db6e149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a4a5951c9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−3 421 894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4 443 770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4 494 751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RØNNE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Stig Rønne, Breidablikveien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RIKKE INVEST AS</a:t>
            </a:r>
          </a:p>
        </p:txBody>
      </p:sp>
    </p:spTree>
  </p:cSld>
  <p:clrMapOvr>
    <a:masterClrMapping xmlns:a="http://schemas.openxmlformats.org/drawingml/2006/main"/>
  </p:clrMapOvr>
</p:sld>
</file>