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c2afc3a521b4b2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576c0df158d4560"/>
  </p:sldMasterIdLst>
  <p:sldIdLst>
    <p:sldId xmlns:r="http://schemas.openxmlformats.org/officeDocument/2006/relationships" id="256" r:id="R6f6dd2f609c44b1b"/>
    <p:sldId xmlns:r="http://schemas.openxmlformats.org/officeDocument/2006/relationships" id="257" r:id="R723989b4a81346de"/>
    <p:sldId xmlns:r="http://schemas.openxmlformats.org/officeDocument/2006/relationships" id="258" r:id="R8e7d7c9e59cf4b3a"/>
    <p:sldId xmlns:r="http://schemas.openxmlformats.org/officeDocument/2006/relationships" id="259" r:id="Rfde30b43ef904b61"/>
    <p:sldId xmlns:r="http://schemas.openxmlformats.org/officeDocument/2006/relationships" id="260" r:id="R7d3b6395f02048ff"/>
    <p:sldId xmlns:r="http://schemas.openxmlformats.org/officeDocument/2006/relationships" id="261" r:id="Rb1e2bc61afe14265"/>
    <p:sldId xmlns:r="http://schemas.openxmlformats.org/officeDocument/2006/relationships" id="262" r:id="Re640a3c7cefb4f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76c0df158d4560" /><Relationship Type="http://schemas.openxmlformats.org/officeDocument/2006/relationships/slide" Target="/ppt/slides/slide1.xml" Id="R6f6dd2f609c44b1b" /><Relationship Type="http://schemas.openxmlformats.org/officeDocument/2006/relationships/slide" Target="/ppt/slides/slide2.xml" Id="R723989b4a81346de" /><Relationship Type="http://schemas.openxmlformats.org/officeDocument/2006/relationships/slide" Target="/ppt/slides/slide3.xml" Id="R8e7d7c9e59cf4b3a" /><Relationship Type="http://schemas.openxmlformats.org/officeDocument/2006/relationships/slide" Target="/ppt/slides/slide4.xml" Id="Rfde30b43ef904b61" /><Relationship Type="http://schemas.openxmlformats.org/officeDocument/2006/relationships/slide" Target="/ppt/slides/slide5.xml" Id="R7d3b6395f02048ff" /><Relationship Type="http://schemas.openxmlformats.org/officeDocument/2006/relationships/slide" Target="/ppt/slides/slide6.xml" Id="Rb1e2bc61afe14265" /><Relationship Type="http://schemas.openxmlformats.org/officeDocument/2006/relationships/slide" Target="/ppt/slides/slide7.xml" Id="Re640a3c7cefb4f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39a4a55fc5f42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a570c78411456b" /><Relationship Type="http://schemas.openxmlformats.org/officeDocument/2006/relationships/theme" Target="/ppt/slideMasters/theme/theme1.xml" Id="Rb9622fed27e441f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a570c78411456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a5ba6430f49e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86cf332e424bf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de8104ef394e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cf39b7749448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0625a49e7f498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872e3156d74d7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57e96cfa7b4f2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JTC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JTC HOLDING AS ble etablert [år] og holder til i Lunde.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−48 503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4 416 663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92 340 979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93 127 902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JARLE LIA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Hegnavegen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3825 Lunde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989 151 096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JTC HOLDING AS</a:t>
            </a:r>
          </a:p>
        </p:txBody>
      </p:sp>
    </p:spTree>
  </p:cSld>
  <p:clrMapOvr>
    <a:masterClrMapping xmlns:a="http://schemas.openxmlformats.org/drawingml/2006/main"/>
  </p:clrMapOvr>
</p:sld>
</file>