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274d1373b44f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4a01eab0ba4f57"/>
  </p:sldMasterIdLst>
  <p:sldIdLst>
    <p:sldId xmlns:r="http://schemas.openxmlformats.org/officeDocument/2006/relationships" id="256" r:id="Rc7781b3b61ee433b"/>
    <p:sldId xmlns:r="http://schemas.openxmlformats.org/officeDocument/2006/relationships" id="257" r:id="R0d2530a62a4d422c"/>
    <p:sldId xmlns:r="http://schemas.openxmlformats.org/officeDocument/2006/relationships" id="258" r:id="Rabe509bfc6464ed0"/>
    <p:sldId xmlns:r="http://schemas.openxmlformats.org/officeDocument/2006/relationships" id="259" r:id="R62991d2ab2894cc0"/>
    <p:sldId xmlns:r="http://schemas.openxmlformats.org/officeDocument/2006/relationships" id="260" r:id="R145dc15583b542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4a01eab0ba4f57" /><Relationship Type="http://schemas.openxmlformats.org/officeDocument/2006/relationships/slide" Target="/ppt/slides/slide1.xml" Id="Rc7781b3b61ee433b" /><Relationship Type="http://schemas.openxmlformats.org/officeDocument/2006/relationships/slide" Target="/ppt/slides/slide2.xml" Id="R0d2530a62a4d422c" /><Relationship Type="http://schemas.openxmlformats.org/officeDocument/2006/relationships/slide" Target="/ppt/slides/slide3.xml" Id="Rabe509bfc6464ed0" /><Relationship Type="http://schemas.openxmlformats.org/officeDocument/2006/relationships/slide" Target="/ppt/slides/slide4.xml" Id="R62991d2ab2894cc0" /><Relationship Type="http://schemas.openxmlformats.org/officeDocument/2006/relationships/slide" Target="/ppt/slides/slide5.xml" Id="R145dc15583b542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5f8f86493044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8872bf8aa4bb5" /><Relationship Type="http://schemas.openxmlformats.org/officeDocument/2006/relationships/theme" Target="/ppt/slideMasters/theme/theme1.xml" Id="R1c13972286c94c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48872bf8aa4b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881101cfd4f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0a9f3d78943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67968705b48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92195105e40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78fe9c6634f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TAAS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TAAS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