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264ff028c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0ff60ef224c45"/>
  </p:sldMasterIdLst>
  <p:sldIdLst>
    <p:sldId xmlns:r="http://schemas.openxmlformats.org/officeDocument/2006/relationships" id="256" r:id="R77c66f8ad1dd4007"/>
    <p:sldId xmlns:r="http://schemas.openxmlformats.org/officeDocument/2006/relationships" id="257" r:id="R69674e8f31a94884"/>
    <p:sldId xmlns:r="http://schemas.openxmlformats.org/officeDocument/2006/relationships" id="258" r:id="R88f3db18748e49a8"/>
    <p:sldId xmlns:r="http://schemas.openxmlformats.org/officeDocument/2006/relationships" id="259" r:id="Rbc79a229f2294557"/>
    <p:sldId xmlns:r="http://schemas.openxmlformats.org/officeDocument/2006/relationships" id="260" r:id="R8b788fae10e047da"/>
    <p:sldId xmlns:r="http://schemas.openxmlformats.org/officeDocument/2006/relationships" id="261" r:id="R968b864766124fe1"/>
    <p:sldId xmlns:r="http://schemas.openxmlformats.org/officeDocument/2006/relationships" id="262" r:id="Ra711366329fc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0ff60ef224c45" /><Relationship Type="http://schemas.openxmlformats.org/officeDocument/2006/relationships/slide" Target="/ppt/slides/slide1.xml" Id="R77c66f8ad1dd4007" /><Relationship Type="http://schemas.openxmlformats.org/officeDocument/2006/relationships/slide" Target="/ppt/slides/slide2.xml" Id="R69674e8f31a94884" /><Relationship Type="http://schemas.openxmlformats.org/officeDocument/2006/relationships/slide" Target="/ppt/slides/slide3.xml" Id="R88f3db18748e49a8" /><Relationship Type="http://schemas.openxmlformats.org/officeDocument/2006/relationships/slide" Target="/ppt/slides/slide4.xml" Id="Rbc79a229f2294557" /><Relationship Type="http://schemas.openxmlformats.org/officeDocument/2006/relationships/slide" Target="/ppt/slides/slide5.xml" Id="R8b788fae10e047da" /><Relationship Type="http://schemas.openxmlformats.org/officeDocument/2006/relationships/slide" Target="/ppt/slides/slide6.xml" Id="R968b864766124fe1" /><Relationship Type="http://schemas.openxmlformats.org/officeDocument/2006/relationships/slide" Target="/ppt/slides/slide7.xml" Id="Ra711366329fc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1ba815834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3fce16cb487d" /><Relationship Type="http://schemas.openxmlformats.org/officeDocument/2006/relationships/theme" Target="/ppt/slideMasters/theme/theme1.xml" Id="Rb22e913fcd43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33fce16cb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b8aef6ca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0183ac36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99f16f53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c91019ff6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6217127e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b5d08f5d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7b0146b7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