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a878219b0e1418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2063ab6a6684a82"/>
  </p:sldMasterIdLst>
  <p:sldIdLst>
    <p:sldId xmlns:r="http://schemas.openxmlformats.org/officeDocument/2006/relationships" id="256" r:id="R27c9708f9457477d"/>
    <p:sldId xmlns:r="http://schemas.openxmlformats.org/officeDocument/2006/relationships" id="257" r:id="R1b206d8525f84c27"/>
    <p:sldId xmlns:r="http://schemas.openxmlformats.org/officeDocument/2006/relationships" id="258" r:id="R6c4dc66fa55a4e94"/>
    <p:sldId xmlns:r="http://schemas.openxmlformats.org/officeDocument/2006/relationships" id="259" r:id="R3fe95d2aecab4aa9"/>
    <p:sldId xmlns:r="http://schemas.openxmlformats.org/officeDocument/2006/relationships" id="260" r:id="R59dfccee9a9d4a05"/>
    <p:sldId xmlns:r="http://schemas.openxmlformats.org/officeDocument/2006/relationships" id="261" r:id="R63cae074c0604a7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063ab6a6684a82" /><Relationship Type="http://schemas.openxmlformats.org/officeDocument/2006/relationships/slide" Target="/ppt/slides/slide1.xml" Id="R27c9708f9457477d" /><Relationship Type="http://schemas.openxmlformats.org/officeDocument/2006/relationships/slide" Target="/ppt/slides/slide2.xml" Id="R1b206d8525f84c27" /><Relationship Type="http://schemas.openxmlformats.org/officeDocument/2006/relationships/slide" Target="/ppt/slides/slide3.xml" Id="R6c4dc66fa55a4e94" /><Relationship Type="http://schemas.openxmlformats.org/officeDocument/2006/relationships/slide" Target="/ppt/slides/slide4.xml" Id="R3fe95d2aecab4aa9" /><Relationship Type="http://schemas.openxmlformats.org/officeDocument/2006/relationships/slide" Target="/ppt/slides/slide5.xml" Id="R59dfccee9a9d4a05" /><Relationship Type="http://schemas.openxmlformats.org/officeDocument/2006/relationships/slide" Target="/ppt/slides/slide6.xml" Id="R63cae074c0604a7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baa85e1c79449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c61a3e641040fb" /><Relationship Type="http://schemas.openxmlformats.org/officeDocument/2006/relationships/theme" Target="/ppt/slideMasters/theme/theme1.xml" Id="Rc9bcdfb8cf904fa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ac61a3e641040f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07dcb909f3420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f40092ee4f4cc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bf4e3ba27643e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ccec2c1f3e447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974fc7a06c406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4cb943b3b5419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AHL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AHL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AHL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AHL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AHL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AHL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co/ Arne Håkon Laberg, Øvstetunsvegen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6884 Øvre Årdal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989 148 710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AHL HOLDING AS</a:t>
            </a:r>
          </a:p>
        </p:txBody>
      </p:sp>
    </p:spTree>
  </p:cSld>
  <p:clrMapOvr>
    <a:masterClrMapping xmlns:a="http://schemas.openxmlformats.org/drawingml/2006/main"/>
  </p:clrMapOvr>
</p:sld>
</file>