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4336366fdc4a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10816113fe4af8"/>
  </p:sldMasterIdLst>
  <p:sldIdLst>
    <p:sldId xmlns:r="http://schemas.openxmlformats.org/officeDocument/2006/relationships" id="256" r:id="R54f9c388956f431d"/>
    <p:sldId xmlns:r="http://schemas.openxmlformats.org/officeDocument/2006/relationships" id="257" r:id="R6393edb5ba1b485e"/>
    <p:sldId xmlns:r="http://schemas.openxmlformats.org/officeDocument/2006/relationships" id="258" r:id="Ra9eacba048844faa"/>
    <p:sldId xmlns:r="http://schemas.openxmlformats.org/officeDocument/2006/relationships" id="259" r:id="R8aecf6a42c8c458d"/>
    <p:sldId xmlns:r="http://schemas.openxmlformats.org/officeDocument/2006/relationships" id="260" r:id="Ra778c9bd9a3e4826"/>
    <p:sldId xmlns:r="http://schemas.openxmlformats.org/officeDocument/2006/relationships" id="261" r:id="Rfda53ba905a54a4a"/>
    <p:sldId xmlns:r="http://schemas.openxmlformats.org/officeDocument/2006/relationships" id="262" r:id="R2b4cbce262a54c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10816113fe4af8" /><Relationship Type="http://schemas.openxmlformats.org/officeDocument/2006/relationships/slide" Target="/ppt/slides/slide1.xml" Id="R54f9c388956f431d" /><Relationship Type="http://schemas.openxmlformats.org/officeDocument/2006/relationships/slide" Target="/ppt/slides/slide2.xml" Id="R6393edb5ba1b485e" /><Relationship Type="http://schemas.openxmlformats.org/officeDocument/2006/relationships/slide" Target="/ppt/slides/slide3.xml" Id="Ra9eacba048844faa" /><Relationship Type="http://schemas.openxmlformats.org/officeDocument/2006/relationships/slide" Target="/ppt/slides/slide4.xml" Id="R8aecf6a42c8c458d" /><Relationship Type="http://schemas.openxmlformats.org/officeDocument/2006/relationships/slide" Target="/ppt/slides/slide5.xml" Id="Ra778c9bd9a3e4826" /><Relationship Type="http://schemas.openxmlformats.org/officeDocument/2006/relationships/slide" Target="/ppt/slides/slide6.xml" Id="Rfda53ba905a54a4a" /><Relationship Type="http://schemas.openxmlformats.org/officeDocument/2006/relationships/slide" Target="/ppt/slides/slide7.xml" Id="R2b4cbce262a54c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a25cbadff842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ece1a4e3694858" /><Relationship Type="http://schemas.openxmlformats.org/officeDocument/2006/relationships/theme" Target="/ppt/slideMasters/theme/theme1.xml" Id="R3d51e72b2b334b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ece1a4e36948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b72e2a808940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7795d337ef46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a748d2396946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0a79f7390f41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66d855b5744a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9f5d263ca140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188920480848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MAGI AS ble etablert [år] og holder til i Eidsnes.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6 728 693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35 502 129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40 194 196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 GIØRTZ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Sjukenesstranda 100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6037 Eidsnes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989 146 181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MAGI AS</a:t>
            </a:r>
          </a:p>
        </p:txBody>
      </p:sp>
    </p:spTree>
  </p:cSld>
  <p:clrMapOvr>
    <a:masterClrMapping xmlns:a="http://schemas.openxmlformats.org/drawingml/2006/main"/>
  </p:clrMapOvr>
</p:sld>
</file>