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85533b008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11d925e4a47ff"/>
  </p:sldMasterIdLst>
  <p:sldIdLst>
    <p:sldId xmlns:r="http://schemas.openxmlformats.org/officeDocument/2006/relationships" id="256" r:id="R54d3095669ac4584"/>
    <p:sldId xmlns:r="http://schemas.openxmlformats.org/officeDocument/2006/relationships" id="257" r:id="R1d8b3c4ccd6e4816"/>
    <p:sldId xmlns:r="http://schemas.openxmlformats.org/officeDocument/2006/relationships" id="258" r:id="Rcbe39f49682947b8"/>
    <p:sldId xmlns:r="http://schemas.openxmlformats.org/officeDocument/2006/relationships" id="259" r:id="R73f28f5778354337"/>
    <p:sldId xmlns:r="http://schemas.openxmlformats.org/officeDocument/2006/relationships" id="260" r:id="Rb1f75846a8c84112"/>
    <p:sldId xmlns:r="http://schemas.openxmlformats.org/officeDocument/2006/relationships" id="261" r:id="R0d39afd32d96459a"/>
    <p:sldId xmlns:r="http://schemas.openxmlformats.org/officeDocument/2006/relationships" id="262" r:id="R02753cbd8171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11d925e4a47ff" /><Relationship Type="http://schemas.openxmlformats.org/officeDocument/2006/relationships/slide" Target="/ppt/slides/slide1.xml" Id="R54d3095669ac4584" /><Relationship Type="http://schemas.openxmlformats.org/officeDocument/2006/relationships/slide" Target="/ppt/slides/slide2.xml" Id="R1d8b3c4ccd6e4816" /><Relationship Type="http://schemas.openxmlformats.org/officeDocument/2006/relationships/slide" Target="/ppt/slides/slide3.xml" Id="Rcbe39f49682947b8" /><Relationship Type="http://schemas.openxmlformats.org/officeDocument/2006/relationships/slide" Target="/ppt/slides/slide4.xml" Id="R73f28f5778354337" /><Relationship Type="http://schemas.openxmlformats.org/officeDocument/2006/relationships/slide" Target="/ppt/slides/slide5.xml" Id="Rb1f75846a8c84112" /><Relationship Type="http://schemas.openxmlformats.org/officeDocument/2006/relationships/slide" Target="/ppt/slides/slide6.xml" Id="R0d39afd32d96459a" /><Relationship Type="http://schemas.openxmlformats.org/officeDocument/2006/relationships/slide" Target="/ppt/slides/slide7.xml" Id="R02753cbd8171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460f0129d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f567d66b43db" /><Relationship Type="http://schemas.openxmlformats.org/officeDocument/2006/relationships/theme" Target="/ppt/slideMasters/theme/theme1.xml" Id="R74c8cf04a511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3f567d66b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f366306d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f9926a6f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34c8099d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d402665e4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b0729e2d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23859ccb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9c7f0c313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TJØSTHEIM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14 128 561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