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0c65194b1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68eaf1cb74131"/>
  </p:sldMasterIdLst>
  <p:sldIdLst>
    <p:sldId xmlns:r="http://schemas.openxmlformats.org/officeDocument/2006/relationships" id="256" r:id="Ra0a3ba8d70fb453c"/>
    <p:sldId xmlns:r="http://schemas.openxmlformats.org/officeDocument/2006/relationships" id="257" r:id="Re7a25dd97fba4ae0"/>
    <p:sldId xmlns:r="http://schemas.openxmlformats.org/officeDocument/2006/relationships" id="258" r:id="R0001db0847af4e05"/>
    <p:sldId xmlns:r="http://schemas.openxmlformats.org/officeDocument/2006/relationships" id="259" r:id="R64064f3400464b46"/>
    <p:sldId xmlns:r="http://schemas.openxmlformats.org/officeDocument/2006/relationships" id="260" r:id="Ra92d71e3086e41ce"/>
    <p:sldId xmlns:r="http://schemas.openxmlformats.org/officeDocument/2006/relationships" id="261" r:id="Rf3d1c001a6c64597"/>
    <p:sldId xmlns:r="http://schemas.openxmlformats.org/officeDocument/2006/relationships" id="262" r:id="R0ead64a6397e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68eaf1cb74131" /><Relationship Type="http://schemas.openxmlformats.org/officeDocument/2006/relationships/slide" Target="/ppt/slides/slide1.xml" Id="Ra0a3ba8d70fb453c" /><Relationship Type="http://schemas.openxmlformats.org/officeDocument/2006/relationships/slide" Target="/ppt/slides/slide2.xml" Id="Re7a25dd97fba4ae0" /><Relationship Type="http://schemas.openxmlformats.org/officeDocument/2006/relationships/slide" Target="/ppt/slides/slide3.xml" Id="R0001db0847af4e05" /><Relationship Type="http://schemas.openxmlformats.org/officeDocument/2006/relationships/slide" Target="/ppt/slides/slide4.xml" Id="R64064f3400464b46" /><Relationship Type="http://schemas.openxmlformats.org/officeDocument/2006/relationships/slide" Target="/ppt/slides/slide5.xml" Id="Ra92d71e3086e41ce" /><Relationship Type="http://schemas.openxmlformats.org/officeDocument/2006/relationships/slide" Target="/ppt/slides/slide6.xml" Id="Rf3d1c001a6c64597" /><Relationship Type="http://schemas.openxmlformats.org/officeDocument/2006/relationships/slide" Target="/ppt/slides/slide7.xml" Id="R0ead64a6397e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ca97b1698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09da32da4e1e" /><Relationship Type="http://schemas.openxmlformats.org/officeDocument/2006/relationships/theme" Target="/ppt/slideMasters/theme/theme1.xml" Id="R86e1d9cf5b41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509da32da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fcf0e1a9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3d3295957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70ae9c88141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5e21df171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9b974f963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ba13700614a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56db395c048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JÆRV TRM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 TRM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6 765 091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73 949 092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73 954 959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JÆRV EKRHEIM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64 91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haakon@ekrheim.no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989 143 328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JÆRV TRM AS</a:t>
            </a:r>
          </a:p>
        </p:txBody>
      </p:sp>
    </p:spTree>
  </p:cSld>
  <p:clrMapOvr>
    <a:masterClrMapping xmlns:a="http://schemas.openxmlformats.org/drawingml/2006/main"/>
  </p:clrMapOvr>
</p:sld>
</file>