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bbf48b449c45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29a8fe388c4463"/>
  </p:sldMasterIdLst>
  <p:sldIdLst>
    <p:sldId xmlns:r="http://schemas.openxmlformats.org/officeDocument/2006/relationships" id="256" r:id="R542c20c9a9444e85"/>
    <p:sldId xmlns:r="http://schemas.openxmlformats.org/officeDocument/2006/relationships" id="257" r:id="R4cb5a73140084fad"/>
    <p:sldId xmlns:r="http://schemas.openxmlformats.org/officeDocument/2006/relationships" id="258" r:id="R31cc911726594532"/>
    <p:sldId xmlns:r="http://schemas.openxmlformats.org/officeDocument/2006/relationships" id="259" r:id="Ra3139c1733094c76"/>
    <p:sldId xmlns:r="http://schemas.openxmlformats.org/officeDocument/2006/relationships" id="260" r:id="R4a780b4757f84557"/>
    <p:sldId xmlns:r="http://schemas.openxmlformats.org/officeDocument/2006/relationships" id="261" r:id="Rfdc012ab0d9d42b9"/>
    <p:sldId xmlns:r="http://schemas.openxmlformats.org/officeDocument/2006/relationships" id="262" r:id="R71a786b6945942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29a8fe388c4463" /><Relationship Type="http://schemas.openxmlformats.org/officeDocument/2006/relationships/slide" Target="/ppt/slides/slide1.xml" Id="R542c20c9a9444e85" /><Relationship Type="http://schemas.openxmlformats.org/officeDocument/2006/relationships/slide" Target="/ppt/slides/slide2.xml" Id="R4cb5a73140084fad" /><Relationship Type="http://schemas.openxmlformats.org/officeDocument/2006/relationships/slide" Target="/ppt/slides/slide3.xml" Id="R31cc911726594532" /><Relationship Type="http://schemas.openxmlformats.org/officeDocument/2006/relationships/slide" Target="/ppt/slides/slide4.xml" Id="Ra3139c1733094c76" /><Relationship Type="http://schemas.openxmlformats.org/officeDocument/2006/relationships/slide" Target="/ppt/slides/slide5.xml" Id="R4a780b4757f84557" /><Relationship Type="http://schemas.openxmlformats.org/officeDocument/2006/relationships/slide" Target="/ppt/slides/slide6.xml" Id="Rfdc012ab0d9d42b9" /><Relationship Type="http://schemas.openxmlformats.org/officeDocument/2006/relationships/slide" Target="/ppt/slides/slide7.xml" Id="R71a786b6945942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262c1726f245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42274a9974ebf" /><Relationship Type="http://schemas.openxmlformats.org/officeDocument/2006/relationships/theme" Target="/ppt/slideMasters/theme/theme1.xml" Id="Ra71591e0a5884c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a42274a9974e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e611153b94e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e4355d52a45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70c25cbed4c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1ce50008b44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997aabcf342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0e41a210b46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bfcd3ba1248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 TUFT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TUFT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TUFT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TUFT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TUFT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TUFT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4 472 209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25 546 657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25 949 687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TUFT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KULLERUD TUFT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ELLING HELGESEN TUFT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TUFT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Åsaveien 780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3512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13 54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989 143 220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TUFT AS</a:t>
            </a:r>
          </a:p>
        </p:txBody>
      </p:sp>
    </p:spTree>
  </p:cSld>
  <p:clrMapOvr>
    <a:masterClrMapping xmlns:a="http://schemas.openxmlformats.org/drawingml/2006/main"/>
  </p:clrMapOvr>
</p:sld>
</file>