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702881e0ccc46f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4f4e3c5b2c4f61"/>
  </p:sldMasterIdLst>
  <p:sldIdLst>
    <p:sldId xmlns:r="http://schemas.openxmlformats.org/officeDocument/2006/relationships" id="256" r:id="R89f3d735c5b141df"/>
    <p:sldId xmlns:r="http://schemas.openxmlformats.org/officeDocument/2006/relationships" id="257" r:id="R6d8a63a9a2cc436d"/>
    <p:sldId xmlns:r="http://schemas.openxmlformats.org/officeDocument/2006/relationships" id="258" r:id="R1fd58ba7a9f34f9f"/>
    <p:sldId xmlns:r="http://schemas.openxmlformats.org/officeDocument/2006/relationships" id="259" r:id="R1e18bf060d044577"/>
    <p:sldId xmlns:r="http://schemas.openxmlformats.org/officeDocument/2006/relationships" id="260" r:id="R20ecf55dadda4835"/>
    <p:sldId xmlns:r="http://schemas.openxmlformats.org/officeDocument/2006/relationships" id="261" r:id="Rb209295bb4e341f1"/>
    <p:sldId xmlns:r="http://schemas.openxmlformats.org/officeDocument/2006/relationships" id="262" r:id="R0476e8373ef5402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4f4e3c5b2c4f61" /><Relationship Type="http://schemas.openxmlformats.org/officeDocument/2006/relationships/slide" Target="/ppt/slides/slide1.xml" Id="R89f3d735c5b141df" /><Relationship Type="http://schemas.openxmlformats.org/officeDocument/2006/relationships/slide" Target="/ppt/slides/slide2.xml" Id="R6d8a63a9a2cc436d" /><Relationship Type="http://schemas.openxmlformats.org/officeDocument/2006/relationships/slide" Target="/ppt/slides/slide3.xml" Id="R1fd58ba7a9f34f9f" /><Relationship Type="http://schemas.openxmlformats.org/officeDocument/2006/relationships/slide" Target="/ppt/slides/slide4.xml" Id="R1e18bf060d044577" /><Relationship Type="http://schemas.openxmlformats.org/officeDocument/2006/relationships/slide" Target="/ppt/slides/slide5.xml" Id="R20ecf55dadda4835" /><Relationship Type="http://schemas.openxmlformats.org/officeDocument/2006/relationships/slide" Target="/ppt/slides/slide6.xml" Id="Rb209295bb4e341f1" /><Relationship Type="http://schemas.openxmlformats.org/officeDocument/2006/relationships/slide" Target="/ppt/slides/slide7.xml" Id="R0476e8373ef5402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2ef2339bcc42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45756416044634" /><Relationship Type="http://schemas.openxmlformats.org/officeDocument/2006/relationships/theme" Target="/ppt/slideMasters/theme/theme1.xml" Id="R0066c18d5ff9428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457564160446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058dcefd8341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9c69f9eb942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6ec9ec43e40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3996bc91ef44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6a322263f4ca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0cec94c3ce44b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860fbb3a944b8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HÅKON NILSEN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HÅKON NILSEN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NILSEN INVEST AS ble etablert [år] og holder til i Alta.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HÅKON NILSEN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HÅKON NILSEN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HÅKON NILSEN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−135 204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222 738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7 604 862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7 640 077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HÅKON NILSEN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NILSEN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HÅKON NILSEN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Nerskogbakken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9517 Alta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haakon@fagtrykkalta.no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989 142 399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HÅKON NILSEN INVEST AS</a:t>
            </a:r>
          </a:p>
        </p:txBody>
      </p:sp>
    </p:spTree>
  </p:cSld>
  <p:clrMapOvr>
    <a:masterClrMapping xmlns:a="http://schemas.openxmlformats.org/drawingml/2006/main"/>
  </p:clrMapOvr>
</p:sld>
</file>