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a80e8c770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6d55451b74883"/>
  </p:sldMasterIdLst>
  <p:sldIdLst>
    <p:sldId xmlns:r="http://schemas.openxmlformats.org/officeDocument/2006/relationships" id="256" r:id="Re3063d4263ff4f20"/>
    <p:sldId xmlns:r="http://schemas.openxmlformats.org/officeDocument/2006/relationships" id="257" r:id="R2b6fced09f7e4a99"/>
    <p:sldId xmlns:r="http://schemas.openxmlformats.org/officeDocument/2006/relationships" id="258" r:id="R11ea680c33da442f"/>
    <p:sldId xmlns:r="http://schemas.openxmlformats.org/officeDocument/2006/relationships" id="259" r:id="Rd06de9d22daf4672"/>
    <p:sldId xmlns:r="http://schemas.openxmlformats.org/officeDocument/2006/relationships" id="260" r:id="Rf1578976071646f9"/>
    <p:sldId xmlns:r="http://schemas.openxmlformats.org/officeDocument/2006/relationships" id="261" r:id="Rb5dc012f30044d7f"/>
    <p:sldId xmlns:r="http://schemas.openxmlformats.org/officeDocument/2006/relationships" id="262" r:id="Rd0bfa7485f93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6d55451b74883" /><Relationship Type="http://schemas.openxmlformats.org/officeDocument/2006/relationships/slide" Target="/ppt/slides/slide1.xml" Id="Re3063d4263ff4f20" /><Relationship Type="http://schemas.openxmlformats.org/officeDocument/2006/relationships/slide" Target="/ppt/slides/slide2.xml" Id="R2b6fced09f7e4a99" /><Relationship Type="http://schemas.openxmlformats.org/officeDocument/2006/relationships/slide" Target="/ppt/slides/slide3.xml" Id="R11ea680c33da442f" /><Relationship Type="http://schemas.openxmlformats.org/officeDocument/2006/relationships/slide" Target="/ppt/slides/slide4.xml" Id="Rd06de9d22daf4672" /><Relationship Type="http://schemas.openxmlformats.org/officeDocument/2006/relationships/slide" Target="/ppt/slides/slide5.xml" Id="Rf1578976071646f9" /><Relationship Type="http://schemas.openxmlformats.org/officeDocument/2006/relationships/slide" Target="/ppt/slides/slide6.xml" Id="Rb5dc012f30044d7f" /><Relationship Type="http://schemas.openxmlformats.org/officeDocument/2006/relationships/slide" Target="/ppt/slides/slide7.xml" Id="Rd0bfa7485f93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fce9bfc0f45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8b25780ec4e8d" /><Relationship Type="http://schemas.openxmlformats.org/officeDocument/2006/relationships/theme" Target="/ppt/slideMasters/theme/theme1.xml" Id="Rc28798ed5989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8b25780ec4e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a4a90d89a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6e7535f0f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0799a4ef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7a06d5a29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a981d4fd047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3d2a8e54e42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65e991c53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13 135 705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145 468 291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302 680 959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KRISTENSE HELLING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KRISTENSE HELLING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Helling Haugsnes, Theodor Løvstads 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trond@helling.no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HOLDING AS</a:t>
            </a:r>
          </a:p>
        </p:txBody>
      </p:sp>
    </p:spTree>
  </p:cSld>
  <p:clrMapOvr>
    <a:masterClrMapping xmlns:a="http://schemas.openxmlformats.org/drawingml/2006/main"/>
  </p:clrMapOvr>
</p:sld>
</file>