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8b8e2817d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d619ba9324d6d"/>
  </p:sldMasterIdLst>
  <p:sldIdLst>
    <p:sldId xmlns:r="http://schemas.openxmlformats.org/officeDocument/2006/relationships" id="256" r:id="R7164470c25d44b17"/>
    <p:sldId xmlns:r="http://schemas.openxmlformats.org/officeDocument/2006/relationships" id="257" r:id="R42762a1792424126"/>
    <p:sldId xmlns:r="http://schemas.openxmlformats.org/officeDocument/2006/relationships" id="258" r:id="Rf232cf3e8f9b4ad0"/>
    <p:sldId xmlns:r="http://schemas.openxmlformats.org/officeDocument/2006/relationships" id="259" r:id="R4c38bebc88dd48d0"/>
    <p:sldId xmlns:r="http://schemas.openxmlformats.org/officeDocument/2006/relationships" id="260" r:id="R4889a66357764f2d"/>
    <p:sldId xmlns:r="http://schemas.openxmlformats.org/officeDocument/2006/relationships" id="261" r:id="R06b861fd4ce34fdb"/>
    <p:sldId xmlns:r="http://schemas.openxmlformats.org/officeDocument/2006/relationships" id="262" r:id="R9b1cddb904b0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d619ba9324d6d" /><Relationship Type="http://schemas.openxmlformats.org/officeDocument/2006/relationships/slide" Target="/ppt/slides/slide1.xml" Id="R7164470c25d44b17" /><Relationship Type="http://schemas.openxmlformats.org/officeDocument/2006/relationships/slide" Target="/ppt/slides/slide2.xml" Id="R42762a1792424126" /><Relationship Type="http://schemas.openxmlformats.org/officeDocument/2006/relationships/slide" Target="/ppt/slides/slide3.xml" Id="Rf232cf3e8f9b4ad0" /><Relationship Type="http://schemas.openxmlformats.org/officeDocument/2006/relationships/slide" Target="/ppt/slides/slide4.xml" Id="R4c38bebc88dd48d0" /><Relationship Type="http://schemas.openxmlformats.org/officeDocument/2006/relationships/slide" Target="/ppt/slides/slide5.xml" Id="R4889a66357764f2d" /><Relationship Type="http://schemas.openxmlformats.org/officeDocument/2006/relationships/slide" Target="/ppt/slides/slide6.xml" Id="R06b861fd4ce34fdb" /><Relationship Type="http://schemas.openxmlformats.org/officeDocument/2006/relationships/slide" Target="/ppt/slides/slide7.xml" Id="R9b1cddb904b0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06c579445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d431d6564e00" /><Relationship Type="http://schemas.openxmlformats.org/officeDocument/2006/relationships/theme" Target="/ppt/slideMasters/theme/theme1.xml" Id="R326e3e6d213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3d431d656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7b3c663f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3227d19d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bfd40755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97a6834f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c0bf711b7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5ea1b2fc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e49b47bc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GRANSTUEN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40 382 352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LORENTZEN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