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aabe8ac1e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5cc8a6ce04033"/>
  </p:sldMasterIdLst>
  <p:sldIdLst>
    <p:sldId xmlns:r="http://schemas.openxmlformats.org/officeDocument/2006/relationships" id="256" r:id="Rb4624779ef094636"/>
    <p:sldId xmlns:r="http://schemas.openxmlformats.org/officeDocument/2006/relationships" id="257" r:id="R13c5e5ac7f284f2e"/>
    <p:sldId xmlns:r="http://schemas.openxmlformats.org/officeDocument/2006/relationships" id="258" r:id="R09a01f3ccb5f49d4"/>
    <p:sldId xmlns:r="http://schemas.openxmlformats.org/officeDocument/2006/relationships" id="259" r:id="R8c625b43c6064c0b"/>
    <p:sldId xmlns:r="http://schemas.openxmlformats.org/officeDocument/2006/relationships" id="260" r:id="Rfcb21da4521e46dc"/>
    <p:sldId xmlns:r="http://schemas.openxmlformats.org/officeDocument/2006/relationships" id="261" r:id="R4989318f25b54b0b"/>
    <p:sldId xmlns:r="http://schemas.openxmlformats.org/officeDocument/2006/relationships" id="262" r:id="Rc616c80d5fb34d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5cc8a6ce04033" /><Relationship Type="http://schemas.openxmlformats.org/officeDocument/2006/relationships/slide" Target="/ppt/slides/slide1.xml" Id="Rb4624779ef094636" /><Relationship Type="http://schemas.openxmlformats.org/officeDocument/2006/relationships/slide" Target="/ppt/slides/slide2.xml" Id="R13c5e5ac7f284f2e" /><Relationship Type="http://schemas.openxmlformats.org/officeDocument/2006/relationships/slide" Target="/ppt/slides/slide3.xml" Id="R09a01f3ccb5f49d4" /><Relationship Type="http://schemas.openxmlformats.org/officeDocument/2006/relationships/slide" Target="/ppt/slides/slide4.xml" Id="R8c625b43c6064c0b" /><Relationship Type="http://schemas.openxmlformats.org/officeDocument/2006/relationships/slide" Target="/ppt/slides/slide5.xml" Id="Rfcb21da4521e46dc" /><Relationship Type="http://schemas.openxmlformats.org/officeDocument/2006/relationships/slide" Target="/ppt/slides/slide6.xml" Id="R4989318f25b54b0b" /><Relationship Type="http://schemas.openxmlformats.org/officeDocument/2006/relationships/slide" Target="/ppt/slides/slide7.xml" Id="Rc616c80d5fb34d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9cf41037f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4159dda7744cc" /><Relationship Type="http://schemas.openxmlformats.org/officeDocument/2006/relationships/theme" Target="/ppt/slideMasters/theme/theme1.xml" Id="Re10438f533ba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94159dda77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a376af65e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3a00d9d48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d84de50d442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d9ec536dd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e3fb1e2ed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b024a08fb43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4115a0f2048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INNOCENTI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INNOCENTI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24 060 246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30 287 990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30 479 009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MALEXCO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LORENTZEN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Lorentzen, Carl Lundgrens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sverre@oluf.no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INNOCENTI AS</a:t>
            </a:r>
          </a:p>
        </p:txBody>
      </p:sp>
    </p:spTree>
  </p:cSld>
  <p:clrMapOvr>
    <a:masterClrMapping xmlns:a="http://schemas.openxmlformats.org/drawingml/2006/main"/>
  </p:clrMapOvr>
</p:sld>
</file>