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744160ee2f46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0ab47ebbc74707"/>
  </p:sldMasterIdLst>
  <p:sldIdLst>
    <p:sldId xmlns:r="http://schemas.openxmlformats.org/officeDocument/2006/relationships" id="256" r:id="R86082919df5b44ea"/>
    <p:sldId xmlns:r="http://schemas.openxmlformats.org/officeDocument/2006/relationships" id="257" r:id="R2d023a9e07c448f7"/>
    <p:sldId xmlns:r="http://schemas.openxmlformats.org/officeDocument/2006/relationships" id="258" r:id="Ra562e189ca9b4c16"/>
    <p:sldId xmlns:r="http://schemas.openxmlformats.org/officeDocument/2006/relationships" id="259" r:id="Rb1848b64eaf94483"/>
    <p:sldId xmlns:r="http://schemas.openxmlformats.org/officeDocument/2006/relationships" id="260" r:id="R8bdbf47a653a4491"/>
    <p:sldId xmlns:r="http://schemas.openxmlformats.org/officeDocument/2006/relationships" id="261" r:id="Rcef8e81c18734a4c"/>
    <p:sldId xmlns:r="http://schemas.openxmlformats.org/officeDocument/2006/relationships" id="262" r:id="R66047dadaaf343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0ab47ebbc74707" /><Relationship Type="http://schemas.openxmlformats.org/officeDocument/2006/relationships/slide" Target="/ppt/slides/slide1.xml" Id="R86082919df5b44ea" /><Relationship Type="http://schemas.openxmlformats.org/officeDocument/2006/relationships/slide" Target="/ppt/slides/slide2.xml" Id="R2d023a9e07c448f7" /><Relationship Type="http://schemas.openxmlformats.org/officeDocument/2006/relationships/slide" Target="/ppt/slides/slide3.xml" Id="Ra562e189ca9b4c16" /><Relationship Type="http://schemas.openxmlformats.org/officeDocument/2006/relationships/slide" Target="/ppt/slides/slide4.xml" Id="Rb1848b64eaf94483" /><Relationship Type="http://schemas.openxmlformats.org/officeDocument/2006/relationships/slide" Target="/ppt/slides/slide5.xml" Id="R8bdbf47a653a4491" /><Relationship Type="http://schemas.openxmlformats.org/officeDocument/2006/relationships/slide" Target="/ppt/slides/slide6.xml" Id="Rcef8e81c18734a4c" /><Relationship Type="http://schemas.openxmlformats.org/officeDocument/2006/relationships/slide" Target="/ppt/slides/slide7.xml" Id="R66047dadaaf343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281eafc54d4d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bad08c620402e" /><Relationship Type="http://schemas.openxmlformats.org/officeDocument/2006/relationships/theme" Target="/ppt/slideMasters/theme/theme1.xml" Id="R5f7d2eaad3ee4c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5bad08c62040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639663fc64c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25eb586f945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5c2c04b8049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b438f95f248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4cfe7a8ed49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c501ad9e348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396069a5741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G.A.S.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G.A.S. HOLDING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2 894 972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30 892 407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32 558 196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STEPANENKO GEIR ANTE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Geir Ante Stepanenko, Sundgata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989 135 848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