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29dd2b7df543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976f1d559e4d93"/>
  </p:sldMasterIdLst>
  <p:sldIdLst>
    <p:sldId xmlns:r="http://schemas.openxmlformats.org/officeDocument/2006/relationships" id="256" r:id="R2641e8cd930f4464"/>
    <p:sldId xmlns:r="http://schemas.openxmlformats.org/officeDocument/2006/relationships" id="257" r:id="R07eb77b1da2c4bce"/>
    <p:sldId xmlns:r="http://schemas.openxmlformats.org/officeDocument/2006/relationships" id="258" r:id="Re1970844b0cd44a9"/>
    <p:sldId xmlns:r="http://schemas.openxmlformats.org/officeDocument/2006/relationships" id="259" r:id="R68bb0956b72d4908"/>
    <p:sldId xmlns:r="http://schemas.openxmlformats.org/officeDocument/2006/relationships" id="260" r:id="R69874eddf609489b"/>
    <p:sldId xmlns:r="http://schemas.openxmlformats.org/officeDocument/2006/relationships" id="261" r:id="Rfcc1c7c980be4c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76f1d559e4d93" /><Relationship Type="http://schemas.openxmlformats.org/officeDocument/2006/relationships/slide" Target="/ppt/slides/slide1.xml" Id="R2641e8cd930f4464" /><Relationship Type="http://schemas.openxmlformats.org/officeDocument/2006/relationships/slide" Target="/ppt/slides/slide2.xml" Id="R07eb77b1da2c4bce" /><Relationship Type="http://schemas.openxmlformats.org/officeDocument/2006/relationships/slide" Target="/ppt/slides/slide3.xml" Id="Re1970844b0cd44a9" /><Relationship Type="http://schemas.openxmlformats.org/officeDocument/2006/relationships/slide" Target="/ppt/slides/slide4.xml" Id="R68bb0956b72d4908" /><Relationship Type="http://schemas.openxmlformats.org/officeDocument/2006/relationships/slide" Target="/ppt/slides/slide5.xml" Id="R69874eddf609489b" /><Relationship Type="http://schemas.openxmlformats.org/officeDocument/2006/relationships/slide" Target="/ppt/slides/slide6.xml" Id="Rfcc1c7c980be4c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f71b8b208c4f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aa423604b4adb" /><Relationship Type="http://schemas.openxmlformats.org/officeDocument/2006/relationships/theme" Target="/ppt/slideMasters/theme/theme1.xml" Id="R43158057f4fe43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7aa423604b4a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a2cc7413c44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b240d1d1845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d1f62ae034e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6f27bf0394d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c0f7bad6842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6178ef54b4c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G.A.S.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Ante Stepanenko, Sundgata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989 135 848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G.A.S. HOLDING AS</a:t>
            </a:r>
          </a:p>
        </p:txBody>
      </p:sp>
    </p:spTree>
  </p:cSld>
  <p:clrMapOvr>
    <a:masterClrMapping xmlns:a="http://schemas.openxmlformats.org/drawingml/2006/main"/>
  </p:clrMapOvr>
</p:sld>
</file>