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13b91dcff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873ab0384488e"/>
  </p:sldMasterIdLst>
  <p:sldIdLst>
    <p:sldId xmlns:r="http://schemas.openxmlformats.org/officeDocument/2006/relationships" id="256" r:id="R65bc4a6cace54307"/>
    <p:sldId xmlns:r="http://schemas.openxmlformats.org/officeDocument/2006/relationships" id="257" r:id="R34b5fb327f7b435b"/>
    <p:sldId xmlns:r="http://schemas.openxmlformats.org/officeDocument/2006/relationships" id="258" r:id="Rf296a3b8f01d4f89"/>
    <p:sldId xmlns:r="http://schemas.openxmlformats.org/officeDocument/2006/relationships" id="259" r:id="R3bdf3037580a43e7"/>
    <p:sldId xmlns:r="http://schemas.openxmlformats.org/officeDocument/2006/relationships" id="260" r:id="R47b05e52e8b64440"/>
    <p:sldId xmlns:r="http://schemas.openxmlformats.org/officeDocument/2006/relationships" id="261" r:id="Rd642c212a2b6453d"/>
    <p:sldId xmlns:r="http://schemas.openxmlformats.org/officeDocument/2006/relationships" id="262" r:id="R1cc82a02547944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873ab0384488e" /><Relationship Type="http://schemas.openxmlformats.org/officeDocument/2006/relationships/slide" Target="/ppt/slides/slide1.xml" Id="R65bc4a6cace54307" /><Relationship Type="http://schemas.openxmlformats.org/officeDocument/2006/relationships/slide" Target="/ppt/slides/slide2.xml" Id="R34b5fb327f7b435b" /><Relationship Type="http://schemas.openxmlformats.org/officeDocument/2006/relationships/slide" Target="/ppt/slides/slide3.xml" Id="Rf296a3b8f01d4f89" /><Relationship Type="http://schemas.openxmlformats.org/officeDocument/2006/relationships/slide" Target="/ppt/slides/slide4.xml" Id="R3bdf3037580a43e7" /><Relationship Type="http://schemas.openxmlformats.org/officeDocument/2006/relationships/slide" Target="/ppt/slides/slide5.xml" Id="R47b05e52e8b64440" /><Relationship Type="http://schemas.openxmlformats.org/officeDocument/2006/relationships/slide" Target="/ppt/slides/slide6.xml" Id="Rd642c212a2b6453d" /><Relationship Type="http://schemas.openxmlformats.org/officeDocument/2006/relationships/slide" Target="/ppt/slides/slide7.xml" Id="R1cc82a02547944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4e9ace578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b7ba2c66b46f1" /><Relationship Type="http://schemas.openxmlformats.org/officeDocument/2006/relationships/theme" Target="/ppt/slideMasters/theme/theme1.xml" Id="R502c06245c43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b7ba2c66b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b249302a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aad0ef374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856863bc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5a834070e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45220d38749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f6612bb53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16b0a7b82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3 671 059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3 599 375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3 614 645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9 665 877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10 682 502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 ANDERS 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Colletts allé 81G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94 17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mah@huspanzer.no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989 134 914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USH AS</a:t>
            </a:r>
          </a:p>
        </p:txBody>
      </p:sp>
    </p:spTree>
  </p:cSld>
  <p:clrMapOvr>
    <a:masterClrMapping xmlns:a="http://schemas.openxmlformats.org/drawingml/2006/main"/>
  </p:clrMapOvr>
</p:sld>
</file>