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e5f41e54d046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68baded2a84147"/>
  </p:sldMasterIdLst>
  <p:sldIdLst>
    <p:sldId xmlns:r="http://schemas.openxmlformats.org/officeDocument/2006/relationships" id="256" r:id="Rf4796ffd09e04ce2"/>
    <p:sldId xmlns:r="http://schemas.openxmlformats.org/officeDocument/2006/relationships" id="257" r:id="Rcdf70fac96f74898"/>
    <p:sldId xmlns:r="http://schemas.openxmlformats.org/officeDocument/2006/relationships" id="258" r:id="R0dd83350eed14aa0"/>
    <p:sldId xmlns:r="http://schemas.openxmlformats.org/officeDocument/2006/relationships" id="259" r:id="R230e319d06b44f1c"/>
    <p:sldId xmlns:r="http://schemas.openxmlformats.org/officeDocument/2006/relationships" id="260" r:id="Rc321db6c80804e57"/>
    <p:sldId xmlns:r="http://schemas.openxmlformats.org/officeDocument/2006/relationships" id="261" r:id="Rcadce3f794684f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68baded2a84147" /><Relationship Type="http://schemas.openxmlformats.org/officeDocument/2006/relationships/slide" Target="/ppt/slides/slide1.xml" Id="Rf4796ffd09e04ce2" /><Relationship Type="http://schemas.openxmlformats.org/officeDocument/2006/relationships/slide" Target="/ppt/slides/slide2.xml" Id="Rcdf70fac96f74898" /><Relationship Type="http://schemas.openxmlformats.org/officeDocument/2006/relationships/slide" Target="/ppt/slides/slide3.xml" Id="R0dd83350eed14aa0" /><Relationship Type="http://schemas.openxmlformats.org/officeDocument/2006/relationships/slide" Target="/ppt/slides/slide4.xml" Id="R230e319d06b44f1c" /><Relationship Type="http://schemas.openxmlformats.org/officeDocument/2006/relationships/slide" Target="/ppt/slides/slide5.xml" Id="Rc321db6c80804e57" /><Relationship Type="http://schemas.openxmlformats.org/officeDocument/2006/relationships/slide" Target="/ppt/slides/slide6.xml" Id="Rcadce3f794684f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949c94a6748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768cdd64b49ba" /><Relationship Type="http://schemas.openxmlformats.org/officeDocument/2006/relationships/theme" Target="/ppt/slideMasters/theme/theme1.xml" Id="R066698948b2d48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b768cdd64b49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f01c9294c4d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288118b4e47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96cbefd9648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665da6e0844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5b290d0634a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28e79ffe143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ELRIK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Fiolvegen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989 133 721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