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b2ba7b40d1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1004ddcfb4047"/>
  </p:sldMasterIdLst>
  <p:sldIdLst>
    <p:sldId xmlns:r="http://schemas.openxmlformats.org/officeDocument/2006/relationships" id="256" r:id="Rc38e4c0fcba44c4a"/>
    <p:sldId xmlns:r="http://schemas.openxmlformats.org/officeDocument/2006/relationships" id="257" r:id="Rb1a7c8910ac84184"/>
    <p:sldId xmlns:r="http://schemas.openxmlformats.org/officeDocument/2006/relationships" id="258" r:id="R5fae26270fde47d2"/>
    <p:sldId xmlns:r="http://schemas.openxmlformats.org/officeDocument/2006/relationships" id="259" r:id="R3b04c488b97a41c1"/>
    <p:sldId xmlns:r="http://schemas.openxmlformats.org/officeDocument/2006/relationships" id="260" r:id="Rc86251a9bcb8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1004ddcfb4047" /><Relationship Type="http://schemas.openxmlformats.org/officeDocument/2006/relationships/slide" Target="/ppt/slides/slide1.xml" Id="Rc38e4c0fcba44c4a" /><Relationship Type="http://schemas.openxmlformats.org/officeDocument/2006/relationships/slide" Target="/ppt/slides/slide2.xml" Id="Rb1a7c8910ac84184" /><Relationship Type="http://schemas.openxmlformats.org/officeDocument/2006/relationships/slide" Target="/ppt/slides/slide3.xml" Id="R5fae26270fde47d2" /><Relationship Type="http://schemas.openxmlformats.org/officeDocument/2006/relationships/slide" Target="/ppt/slides/slide4.xml" Id="R3b04c488b97a41c1" /><Relationship Type="http://schemas.openxmlformats.org/officeDocument/2006/relationships/slide" Target="/ppt/slides/slide5.xml" Id="Rc86251a9bcb8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f0fa74cdc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30affad14c9e" /><Relationship Type="http://schemas.openxmlformats.org/officeDocument/2006/relationships/theme" Target="/ppt/slideMasters/theme/theme1.xml" Id="R2e60895220ab45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f30affad14c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2cc297b3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df8fe83aa41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e8dc1268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300eba61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a13eca93b44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RANA METALL KJEMISKE FAGFORENING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METALL KJEMISKE FAGFORENING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Fesil Rana Metall, Mo Industripark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8601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55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klubbkontor.rm@fesil.no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RANA METALL KJEMISKE FAGFORENING</a:t>
            </a:r>
          </a:p>
        </p:txBody>
      </p:sp>
    </p:spTree>
  </p:cSld>
  <p:clrMapOvr>
    <a:masterClrMapping xmlns:a="http://schemas.openxmlformats.org/drawingml/2006/main"/>
  </p:clrMapOvr>
</p:sld>
</file>