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74a0849f2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c936b256d42aa"/>
  </p:sldMasterIdLst>
  <p:sldIdLst>
    <p:sldId xmlns:r="http://schemas.openxmlformats.org/officeDocument/2006/relationships" id="256" r:id="R34fc0a5a4bb74bda"/>
    <p:sldId xmlns:r="http://schemas.openxmlformats.org/officeDocument/2006/relationships" id="257" r:id="R97402d94e13b487b"/>
    <p:sldId xmlns:r="http://schemas.openxmlformats.org/officeDocument/2006/relationships" id="258" r:id="R5d9fe60dd7324b65"/>
    <p:sldId xmlns:r="http://schemas.openxmlformats.org/officeDocument/2006/relationships" id="259" r:id="R80355f64c1f94455"/>
    <p:sldId xmlns:r="http://schemas.openxmlformats.org/officeDocument/2006/relationships" id="260" r:id="R9c366ff1897d4896"/>
    <p:sldId xmlns:r="http://schemas.openxmlformats.org/officeDocument/2006/relationships" id="261" r:id="R97fbd271c8fd44c3"/>
    <p:sldId xmlns:r="http://schemas.openxmlformats.org/officeDocument/2006/relationships" id="262" r:id="R5b3be71977e7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c936b256d42aa" /><Relationship Type="http://schemas.openxmlformats.org/officeDocument/2006/relationships/slide" Target="/ppt/slides/slide1.xml" Id="R34fc0a5a4bb74bda" /><Relationship Type="http://schemas.openxmlformats.org/officeDocument/2006/relationships/slide" Target="/ppt/slides/slide2.xml" Id="R97402d94e13b487b" /><Relationship Type="http://schemas.openxmlformats.org/officeDocument/2006/relationships/slide" Target="/ppt/slides/slide3.xml" Id="R5d9fe60dd7324b65" /><Relationship Type="http://schemas.openxmlformats.org/officeDocument/2006/relationships/slide" Target="/ppt/slides/slide4.xml" Id="R80355f64c1f94455" /><Relationship Type="http://schemas.openxmlformats.org/officeDocument/2006/relationships/slide" Target="/ppt/slides/slide5.xml" Id="R9c366ff1897d4896" /><Relationship Type="http://schemas.openxmlformats.org/officeDocument/2006/relationships/slide" Target="/ppt/slides/slide6.xml" Id="R97fbd271c8fd44c3" /><Relationship Type="http://schemas.openxmlformats.org/officeDocument/2006/relationships/slide" Target="/ppt/slides/slide7.xml" Id="R5b3be71977e7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2a5175ea0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53f3ea7c4087" /><Relationship Type="http://schemas.openxmlformats.org/officeDocument/2006/relationships/theme" Target="/ppt/slideMasters/theme/theme1.xml" Id="R5fa7360ed54b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553f3ea7c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f2399464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b80bc6da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89f3a0c5e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e0141362f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115a5b06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71795650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ca77ac67c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12 864 034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77 293 076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TONE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Mineral AS, 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anne.tone.steinsvik@nomin.no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