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00441a57ee41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e8b2a4d8914513"/>
  </p:sldMasterIdLst>
  <p:sldIdLst>
    <p:sldId xmlns:r="http://schemas.openxmlformats.org/officeDocument/2006/relationships" id="256" r:id="R56878a3db28f49ee"/>
    <p:sldId xmlns:r="http://schemas.openxmlformats.org/officeDocument/2006/relationships" id="257" r:id="R52fd9cbd25574567"/>
    <p:sldId xmlns:r="http://schemas.openxmlformats.org/officeDocument/2006/relationships" id="258" r:id="Re7223e7be402401b"/>
    <p:sldId xmlns:r="http://schemas.openxmlformats.org/officeDocument/2006/relationships" id="259" r:id="R9cc091071e44408e"/>
    <p:sldId xmlns:r="http://schemas.openxmlformats.org/officeDocument/2006/relationships" id="260" r:id="R2b2ec1aacd384c68"/>
    <p:sldId xmlns:r="http://schemas.openxmlformats.org/officeDocument/2006/relationships" id="261" r:id="R621b23ab03ba4e96"/>
    <p:sldId xmlns:r="http://schemas.openxmlformats.org/officeDocument/2006/relationships" id="262" r:id="Rdea0455d06a84d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e8b2a4d8914513" /><Relationship Type="http://schemas.openxmlformats.org/officeDocument/2006/relationships/slide" Target="/ppt/slides/slide1.xml" Id="R56878a3db28f49ee" /><Relationship Type="http://schemas.openxmlformats.org/officeDocument/2006/relationships/slide" Target="/ppt/slides/slide2.xml" Id="R52fd9cbd25574567" /><Relationship Type="http://schemas.openxmlformats.org/officeDocument/2006/relationships/slide" Target="/ppt/slides/slide3.xml" Id="Re7223e7be402401b" /><Relationship Type="http://schemas.openxmlformats.org/officeDocument/2006/relationships/slide" Target="/ppt/slides/slide4.xml" Id="R9cc091071e44408e" /><Relationship Type="http://schemas.openxmlformats.org/officeDocument/2006/relationships/slide" Target="/ppt/slides/slide5.xml" Id="R2b2ec1aacd384c68" /><Relationship Type="http://schemas.openxmlformats.org/officeDocument/2006/relationships/slide" Target="/ppt/slides/slide6.xml" Id="R621b23ab03ba4e96" /><Relationship Type="http://schemas.openxmlformats.org/officeDocument/2006/relationships/slide" Target="/ppt/slides/slide7.xml" Id="Rdea0455d06a84d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332f3bb5bf4a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aa353d75814409" /><Relationship Type="http://schemas.openxmlformats.org/officeDocument/2006/relationships/theme" Target="/ppt/slideMasters/theme/theme1.xml" Id="Rb89765536ef343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aa353d758144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b167ca97a744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717f99b7af43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d081735f904b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ef07b3eca548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0b958781ad40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b1ca7c5e7344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0e7560581e45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PRIEREN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PRIEREN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28 368 576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28 465 196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25 840 856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170 661 804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186 750 812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MKH INVEST AS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MTKH AS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SKH AS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EMKH AS  –  19,7 %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HVIDE WOLLERT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PRIEREN AS  –  2,7 %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Wollert Hvide, Sørbyhaugen 20B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13 81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wh@sector.no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989 118 404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PRIEREN AS</a:t>
            </a:r>
          </a:p>
        </p:txBody>
      </p:sp>
    </p:spTree>
  </p:cSld>
  <p:clrMapOvr>
    <a:masterClrMapping xmlns:a="http://schemas.openxmlformats.org/drawingml/2006/main"/>
  </p:clrMapOvr>
</p:sld>
</file>