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cc2915190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8e9fcb8b24ad3"/>
  </p:sldMasterIdLst>
  <p:sldIdLst>
    <p:sldId xmlns:r="http://schemas.openxmlformats.org/officeDocument/2006/relationships" id="256" r:id="R6cedddcee3a145ec"/>
    <p:sldId xmlns:r="http://schemas.openxmlformats.org/officeDocument/2006/relationships" id="257" r:id="Rb9a3b9e5080441e2"/>
    <p:sldId xmlns:r="http://schemas.openxmlformats.org/officeDocument/2006/relationships" id="258" r:id="R57b95ab258b54f7d"/>
    <p:sldId xmlns:r="http://schemas.openxmlformats.org/officeDocument/2006/relationships" id="259" r:id="R7cb27ddf48a04c0e"/>
    <p:sldId xmlns:r="http://schemas.openxmlformats.org/officeDocument/2006/relationships" id="260" r:id="Rd8381b1736f84219"/>
    <p:sldId xmlns:r="http://schemas.openxmlformats.org/officeDocument/2006/relationships" id="261" r:id="R663a2095a6ab4515"/>
    <p:sldId xmlns:r="http://schemas.openxmlformats.org/officeDocument/2006/relationships" id="262" r:id="R1bf2762ccefc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8e9fcb8b24ad3" /><Relationship Type="http://schemas.openxmlformats.org/officeDocument/2006/relationships/slide" Target="/ppt/slides/slide1.xml" Id="R6cedddcee3a145ec" /><Relationship Type="http://schemas.openxmlformats.org/officeDocument/2006/relationships/slide" Target="/ppt/slides/slide2.xml" Id="Rb9a3b9e5080441e2" /><Relationship Type="http://schemas.openxmlformats.org/officeDocument/2006/relationships/slide" Target="/ppt/slides/slide3.xml" Id="R57b95ab258b54f7d" /><Relationship Type="http://schemas.openxmlformats.org/officeDocument/2006/relationships/slide" Target="/ppt/slides/slide4.xml" Id="R7cb27ddf48a04c0e" /><Relationship Type="http://schemas.openxmlformats.org/officeDocument/2006/relationships/slide" Target="/ppt/slides/slide5.xml" Id="Rd8381b1736f84219" /><Relationship Type="http://schemas.openxmlformats.org/officeDocument/2006/relationships/slide" Target="/ppt/slides/slide6.xml" Id="R663a2095a6ab4515" /><Relationship Type="http://schemas.openxmlformats.org/officeDocument/2006/relationships/slide" Target="/ppt/slides/slide7.xml" Id="R1bf2762ccefc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6509b8cc7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924edd9e426f" /><Relationship Type="http://schemas.openxmlformats.org/officeDocument/2006/relationships/theme" Target="/ppt/slideMasters/theme/theme1.xml" Id="R8e3f386cef9f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7924edd9e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7e6e8198b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85f0c9f9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9c881f2c9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d67254d17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9cdf7df8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f8b96abe0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c2dfb0fad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J. JENSET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7 824 623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JENSET LARS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