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a337360dd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817feed914d37"/>
  </p:sldMasterIdLst>
  <p:sldIdLst>
    <p:sldId xmlns:r="http://schemas.openxmlformats.org/officeDocument/2006/relationships" id="256" r:id="R3085d95ecde145a2"/>
    <p:sldId xmlns:r="http://schemas.openxmlformats.org/officeDocument/2006/relationships" id="257" r:id="R878e403e8df1418b"/>
    <p:sldId xmlns:r="http://schemas.openxmlformats.org/officeDocument/2006/relationships" id="258" r:id="Rb9ac910ed3d644b3"/>
    <p:sldId xmlns:r="http://schemas.openxmlformats.org/officeDocument/2006/relationships" id="259" r:id="Rb95104e1ec97453a"/>
    <p:sldId xmlns:r="http://schemas.openxmlformats.org/officeDocument/2006/relationships" id="260" r:id="R3502d32ab2db4cd9"/>
    <p:sldId xmlns:r="http://schemas.openxmlformats.org/officeDocument/2006/relationships" id="261" r:id="R85c324e60aa4481f"/>
    <p:sldId xmlns:r="http://schemas.openxmlformats.org/officeDocument/2006/relationships" id="262" r:id="R01c75cec9118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817feed914d37" /><Relationship Type="http://schemas.openxmlformats.org/officeDocument/2006/relationships/slide" Target="/ppt/slides/slide1.xml" Id="R3085d95ecde145a2" /><Relationship Type="http://schemas.openxmlformats.org/officeDocument/2006/relationships/slide" Target="/ppt/slides/slide2.xml" Id="R878e403e8df1418b" /><Relationship Type="http://schemas.openxmlformats.org/officeDocument/2006/relationships/slide" Target="/ppt/slides/slide3.xml" Id="Rb9ac910ed3d644b3" /><Relationship Type="http://schemas.openxmlformats.org/officeDocument/2006/relationships/slide" Target="/ppt/slides/slide4.xml" Id="Rb95104e1ec97453a" /><Relationship Type="http://schemas.openxmlformats.org/officeDocument/2006/relationships/slide" Target="/ppt/slides/slide5.xml" Id="R3502d32ab2db4cd9" /><Relationship Type="http://schemas.openxmlformats.org/officeDocument/2006/relationships/slide" Target="/ppt/slides/slide6.xml" Id="R85c324e60aa4481f" /><Relationship Type="http://schemas.openxmlformats.org/officeDocument/2006/relationships/slide" Target="/ppt/slides/slide7.xml" Id="R01c75cec9118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a815124c1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8caed4e84129" /><Relationship Type="http://schemas.openxmlformats.org/officeDocument/2006/relationships/theme" Target="/ppt/slideMasters/theme/theme1.xml" Id="R2cb7c59cf050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98caed4e8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a1465d27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31609e57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6fca4f81a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7fea2d1b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d49b91f0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cc5d9327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4e425ff3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Lektorvegen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21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