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9d8002d76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92c5b01aa4d78"/>
  </p:sldMasterIdLst>
  <p:sldIdLst>
    <p:sldId xmlns:r="http://schemas.openxmlformats.org/officeDocument/2006/relationships" id="256" r:id="R2e997053255346fb"/>
    <p:sldId xmlns:r="http://schemas.openxmlformats.org/officeDocument/2006/relationships" id="257" r:id="R124c694ce6244bc3"/>
    <p:sldId xmlns:r="http://schemas.openxmlformats.org/officeDocument/2006/relationships" id="258" r:id="R3bf3403b0fcc42b6"/>
    <p:sldId xmlns:r="http://schemas.openxmlformats.org/officeDocument/2006/relationships" id="259" r:id="Rcf40e4e290a744f3"/>
    <p:sldId xmlns:r="http://schemas.openxmlformats.org/officeDocument/2006/relationships" id="260" r:id="Rbceedc34a1034dc1"/>
    <p:sldId xmlns:r="http://schemas.openxmlformats.org/officeDocument/2006/relationships" id="261" r:id="Rb130bf6e6877413c"/>
    <p:sldId xmlns:r="http://schemas.openxmlformats.org/officeDocument/2006/relationships" id="262" r:id="Rd79071719910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92c5b01aa4d78" /><Relationship Type="http://schemas.openxmlformats.org/officeDocument/2006/relationships/slide" Target="/ppt/slides/slide1.xml" Id="R2e997053255346fb" /><Relationship Type="http://schemas.openxmlformats.org/officeDocument/2006/relationships/slide" Target="/ppt/slides/slide2.xml" Id="R124c694ce6244bc3" /><Relationship Type="http://schemas.openxmlformats.org/officeDocument/2006/relationships/slide" Target="/ppt/slides/slide3.xml" Id="R3bf3403b0fcc42b6" /><Relationship Type="http://schemas.openxmlformats.org/officeDocument/2006/relationships/slide" Target="/ppt/slides/slide4.xml" Id="Rcf40e4e290a744f3" /><Relationship Type="http://schemas.openxmlformats.org/officeDocument/2006/relationships/slide" Target="/ppt/slides/slide5.xml" Id="Rbceedc34a1034dc1" /><Relationship Type="http://schemas.openxmlformats.org/officeDocument/2006/relationships/slide" Target="/ppt/slides/slide6.xml" Id="Rb130bf6e6877413c" /><Relationship Type="http://schemas.openxmlformats.org/officeDocument/2006/relationships/slide" Target="/ppt/slides/slide7.xml" Id="Rd79071719910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dc9a0497e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a49de29914b6f" /><Relationship Type="http://schemas.openxmlformats.org/officeDocument/2006/relationships/theme" Target="/ppt/slideMasters/theme/theme1.xml" Id="Rf33561c213ad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a49de2991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cff7d418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2d7ce0cf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fc7e82b1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f123a7451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9dc9834e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a14eeb9f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e46237a87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