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395fff8b7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8f84aca564d2d"/>
  </p:sldMasterIdLst>
  <p:sldIdLst>
    <p:sldId xmlns:r="http://schemas.openxmlformats.org/officeDocument/2006/relationships" id="256" r:id="R22049663872c4f3e"/>
    <p:sldId xmlns:r="http://schemas.openxmlformats.org/officeDocument/2006/relationships" id="257" r:id="Ra843a331c26b4eb1"/>
    <p:sldId xmlns:r="http://schemas.openxmlformats.org/officeDocument/2006/relationships" id="258" r:id="R9a3af60469fa453b"/>
    <p:sldId xmlns:r="http://schemas.openxmlformats.org/officeDocument/2006/relationships" id="259" r:id="R7d0465784d7e477b"/>
    <p:sldId xmlns:r="http://schemas.openxmlformats.org/officeDocument/2006/relationships" id="260" r:id="R1a526ad9cf0b4b9a"/>
    <p:sldId xmlns:r="http://schemas.openxmlformats.org/officeDocument/2006/relationships" id="261" r:id="Rf58bf12dfe464fed"/>
    <p:sldId xmlns:r="http://schemas.openxmlformats.org/officeDocument/2006/relationships" id="262" r:id="R4780ccad6a82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8f84aca564d2d" /><Relationship Type="http://schemas.openxmlformats.org/officeDocument/2006/relationships/slide" Target="/ppt/slides/slide1.xml" Id="R22049663872c4f3e" /><Relationship Type="http://schemas.openxmlformats.org/officeDocument/2006/relationships/slide" Target="/ppt/slides/slide2.xml" Id="Ra843a331c26b4eb1" /><Relationship Type="http://schemas.openxmlformats.org/officeDocument/2006/relationships/slide" Target="/ppt/slides/slide3.xml" Id="R9a3af60469fa453b" /><Relationship Type="http://schemas.openxmlformats.org/officeDocument/2006/relationships/slide" Target="/ppt/slides/slide4.xml" Id="R7d0465784d7e477b" /><Relationship Type="http://schemas.openxmlformats.org/officeDocument/2006/relationships/slide" Target="/ppt/slides/slide5.xml" Id="R1a526ad9cf0b4b9a" /><Relationship Type="http://schemas.openxmlformats.org/officeDocument/2006/relationships/slide" Target="/ppt/slides/slide6.xml" Id="Rf58bf12dfe464fed" /><Relationship Type="http://schemas.openxmlformats.org/officeDocument/2006/relationships/slide" Target="/ppt/slides/slide7.xml" Id="R4780ccad6a82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3f33ddfb4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6d3824404fd1" /><Relationship Type="http://schemas.openxmlformats.org/officeDocument/2006/relationships/theme" Target="/ppt/slideMasters/theme/theme1.xml" Id="R352992b96823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d6d382440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500e8f0f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5da8824d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988f2b5a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1f8df382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7787ed654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9671478b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8da3c1e1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BRUSTAD HOLDING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24 303 130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