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275eddd0894f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03f00462e14bd0"/>
  </p:sldMasterIdLst>
  <p:sldIdLst>
    <p:sldId xmlns:r="http://schemas.openxmlformats.org/officeDocument/2006/relationships" id="256" r:id="R45a93d10be1342f3"/>
    <p:sldId xmlns:r="http://schemas.openxmlformats.org/officeDocument/2006/relationships" id="257" r:id="R6cad7ce353cc45a1"/>
    <p:sldId xmlns:r="http://schemas.openxmlformats.org/officeDocument/2006/relationships" id="258" r:id="Rfff54653b4674671"/>
    <p:sldId xmlns:r="http://schemas.openxmlformats.org/officeDocument/2006/relationships" id="259" r:id="Rdfd7773ee96a4f7d"/>
    <p:sldId xmlns:r="http://schemas.openxmlformats.org/officeDocument/2006/relationships" id="260" r:id="Rdca5226778cc49b3"/>
    <p:sldId xmlns:r="http://schemas.openxmlformats.org/officeDocument/2006/relationships" id="261" r:id="Rbedc26634ec348fb"/>
    <p:sldId xmlns:r="http://schemas.openxmlformats.org/officeDocument/2006/relationships" id="262" r:id="R701662c00c084a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3f00462e14bd0" /><Relationship Type="http://schemas.openxmlformats.org/officeDocument/2006/relationships/slide" Target="/ppt/slides/slide1.xml" Id="R45a93d10be1342f3" /><Relationship Type="http://schemas.openxmlformats.org/officeDocument/2006/relationships/slide" Target="/ppt/slides/slide2.xml" Id="R6cad7ce353cc45a1" /><Relationship Type="http://schemas.openxmlformats.org/officeDocument/2006/relationships/slide" Target="/ppt/slides/slide3.xml" Id="Rfff54653b4674671" /><Relationship Type="http://schemas.openxmlformats.org/officeDocument/2006/relationships/slide" Target="/ppt/slides/slide4.xml" Id="Rdfd7773ee96a4f7d" /><Relationship Type="http://schemas.openxmlformats.org/officeDocument/2006/relationships/slide" Target="/ppt/slides/slide5.xml" Id="Rdca5226778cc49b3" /><Relationship Type="http://schemas.openxmlformats.org/officeDocument/2006/relationships/slide" Target="/ppt/slides/slide6.xml" Id="Rbedc26634ec348fb" /><Relationship Type="http://schemas.openxmlformats.org/officeDocument/2006/relationships/slide" Target="/ppt/slides/slide7.xml" Id="R701662c00c084a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e3149efef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33adc991745bb" /><Relationship Type="http://schemas.openxmlformats.org/officeDocument/2006/relationships/theme" Target="/ppt/slideMasters/theme/theme1.xml" Id="Ra1a6a083be2f48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633adc991745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451404a8b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551c16c4842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77c22e38748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bed040e7943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46611752840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16e626e284c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37ae6a99d4b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KLEVSUND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41 403 298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189 371 226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189 699 854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JOMAAS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15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