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bbaf94287c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c424a2ef8549ee"/>
  </p:sldMasterIdLst>
  <p:sldIdLst>
    <p:sldId xmlns:r="http://schemas.openxmlformats.org/officeDocument/2006/relationships" id="256" r:id="Rec358a45ecab4da6"/>
    <p:sldId xmlns:r="http://schemas.openxmlformats.org/officeDocument/2006/relationships" id="257" r:id="Raf34a48b987c4025"/>
    <p:sldId xmlns:r="http://schemas.openxmlformats.org/officeDocument/2006/relationships" id="258" r:id="Rf5a4d1434f214abc"/>
    <p:sldId xmlns:r="http://schemas.openxmlformats.org/officeDocument/2006/relationships" id="259" r:id="R1f2237f1cbf24559"/>
    <p:sldId xmlns:r="http://schemas.openxmlformats.org/officeDocument/2006/relationships" id="260" r:id="R865029e2adaa4259"/>
    <p:sldId xmlns:r="http://schemas.openxmlformats.org/officeDocument/2006/relationships" id="261" r:id="R776af31b8d4c43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424a2ef8549ee" /><Relationship Type="http://schemas.openxmlformats.org/officeDocument/2006/relationships/slide" Target="/ppt/slides/slide1.xml" Id="Rec358a45ecab4da6" /><Relationship Type="http://schemas.openxmlformats.org/officeDocument/2006/relationships/slide" Target="/ppt/slides/slide2.xml" Id="Raf34a48b987c4025" /><Relationship Type="http://schemas.openxmlformats.org/officeDocument/2006/relationships/slide" Target="/ppt/slides/slide3.xml" Id="Rf5a4d1434f214abc" /><Relationship Type="http://schemas.openxmlformats.org/officeDocument/2006/relationships/slide" Target="/ppt/slides/slide4.xml" Id="R1f2237f1cbf24559" /><Relationship Type="http://schemas.openxmlformats.org/officeDocument/2006/relationships/slide" Target="/ppt/slides/slide5.xml" Id="R865029e2adaa4259" /><Relationship Type="http://schemas.openxmlformats.org/officeDocument/2006/relationships/slide" Target="/ppt/slides/slide6.xml" Id="R776af31b8d4c43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1c22097eea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2bb82880e4375" /><Relationship Type="http://schemas.openxmlformats.org/officeDocument/2006/relationships/theme" Target="/ppt/slideMasters/theme/theme1.xml" Id="R9cd5023316774d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42bb82880e43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ca97bea0e45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3a8ba64064b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78b95ee60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f7b23e7d5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b9c2d42b045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7c463d4174b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Løvenskiolds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15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KLEVSUND AS</a:t>
            </a:r>
          </a:p>
        </p:txBody>
      </p:sp>
    </p:spTree>
  </p:cSld>
  <p:clrMapOvr>
    <a:masterClrMapping xmlns:a="http://schemas.openxmlformats.org/drawingml/2006/main"/>
  </p:clrMapOvr>
</p:sld>
</file>