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f32fc16ac341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e1128652cb47b8"/>
  </p:sldMasterIdLst>
  <p:sldIdLst>
    <p:sldId xmlns:r="http://schemas.openxmlformats.org/officeDocument/2006/relationships" id="256" r:id="R8a48e7a28be84958"/>
    <p:sldId xmlns:r="http://schemas.openxmlformats.org/officeDocument/2006/relationships" id="257" r:id="Ref4e169bd1614cdf"/>
    <p:sldId xmlns:r="http://schemas.openxmlformats.org/officeDocument/2006/relationships" id="258" r:id="R9be8a7d71f994ad7"/>
    <p:sldId xmlns:r="http://schemas.openxmlformats.org/officeDocument/2006/relationships" id="259" r:id="R64624c4cac0e454a"/>
    <p:sldId xmlns:r="http://schemas.openxmlformats.org/officeDocument/2006/relationships" id="260" r:id="R9701b5e29055422b"/>
    <p:sldId xmlns:r="http://schemas.openxmlformats.org/officeDocument/2006/relationships" id="261" r:id="Rd10b95e8ccd648f5"/>
    <p:sldId xmlns:r="http://schemas.openxmlformats.org/officeDocument/2006/relationships" id="262" r:id="Rd5ec09641b884e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e1128652cb47b8" /><Relationship Type="http://schemas.openxmlformats.org/officeDocument/2006/relationships/slide" Target="/ppt/slides/slide1.xml" Id="R8a48e7a28be84958" /><Relationship Type="http://schemas.openxmlformats.org/officeDocument/2006/relationships/slide" Target="/ppt/slides/slide2.xml" Id="Ref4e169bd1614cdf" /><Relationship Type="http://schemas.openxmlformats.org/officeDocument/2006/relationships/slide" Target="/ppt/slides/slide3.xml" Id="R9be8a7d71f994ad7" /><Relationship Type="http://schemas.openxmlformats.org/officeDocument/2006/relationships/slide" Target="/ppt/slides/slide4.xml" Id="R64624c4cac0e454a" /><Relationship Type="http://schemas.openxmlformats.org/officeDocument/2006/relationships/slide" Target="/ppt/slides/slide5.xml" Id="R9701b5e29055422b" /><Relationship Type="http://schemas.openxmlformats.org/officeDocument/2006/relationships/slide" Target="/ppt/slides/slide6.xml" Id="Rd10b95e8ccd648f5" /><Relationship Type="http://schemas.openxmlformats.org/officeDocument/2006/relationships/slide" Target="/ppt/slides/slide7.xml" Id="Rd5ec09641b884e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c0822f5f8541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c00de1d8b4e4b" /><Relationship Type="http://schemas.openxmlformats.org/officeDocument/2006/relationships/theme" Target="/ppt/slideMasters/theme/theme1.xml" Id="R63cb1c87b7904e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dc00de1d8b4e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3e51b9e204a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722a003a041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634d97c5f49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7201671714a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549a69ad44e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47522826545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a782605394b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FRONT1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FRONT1 AS ble etablert [år] og holder til i Hovin I Gauldal.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303 227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189 256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223 839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6 451 666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6 592 123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HANSHUS FRANK 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Teialia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7236 Hovin I Gauldal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front1@outlook.com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989 098 454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FRONT1 AS</a:t>
            </a:r>
          </a:p>
        </p:txBody>
      </p:sp>
    </p:spTree>
  </p:cSld>
  <p:clrMapOvr>
    <a:masterClrMapping xmlns:a="http://schemas.openxmlformats.org/drawingml/2006/main"/>
  </p:clrMapOvr>
</p:sld>
</file>