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3505a928ac49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9a083c66be4523"/>
  </p:sldMasterIdLst>
  <p:sldIdLst>
    <p:sldId xmlns:r="http://schemas.openxmlformats.org/officeDocument/2006/relationships" id="256" r:id="Ra9aca80264154a39"/>
    <p:sldId xmlns:r="http://schemas.openxmlformats.org/officeDocument/2006/relationships" id="257" r:id="R75b017ef13d3436f"/>
    <p:sldId xmlns:r="http://schemas.openxmlformats.org/officeDocument/2006/relationships" id="258" r:id="R175bcfdab9c1400c"/>
    <p:sldId xmlns:r="http://schemas.openxmlformats.org/officeDocument/2006/relationships" id="259" r:id="R1caf9c09e3084a8d"/>
    <p:sldId xmlns:r="http://schemas.openxmlformats.org/officeDocument/2006/relationships" id="260" r:id="R84b4a03ba9454e1d"/>
    <p:sldId xmlns:r="http://schemas.openxmlformats.org/officeDocument/2006/relationships" id="261" r:id="R8c6dd9dd06674e0f"/>
    <p:sldId xmlns:r="http://schemas.openxmlformats.org/officeDocument/2006/relationships" id="262" r:id="R7b73cc30f4d042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9a083c66be4523" /><Relationship Type="http://schemas.openxmlformats.org/officeDocument/2006/relationships/slide" Target="/ppt/slides/slide1.xml" Id="Ra9aca80264154a39" /><Relationship Type="http://schemas.openxmlformats.org/officeDocument/2006/relationships/slide" Target="/ppt/slides/slide2.xml" Id="R75b017ef13d3436f" /><Relationship Type="http://schemas.openxmlformats.org/officeDocument/2006/relationships/slide" Target="/ppt/slides/slide3.xml" Id="R175bcfdab9c1400c" /><Relationship Type="http://schemas.openxmlformats.org/officeDocument/2006/relationships/slide" Target="/ppt/slides/slide4.xml" Id="R1caf9c09e3084a8d" /><Relationship Type="http://schemas.openxmlformats.org/officeDocument/2006/relationships/slide" Target="/ppt/slides/slide5.xml" Id="R84b4a03ba9454e1d" /><Relationship Type="http://schemas.openxmlformats.org/officeDocument/2006/relationships/slide" Target="/ppt/slides/slide6.xml" Id="R8c6dd9dd06674e0f" /><Relationship Type="http://schemas.openxmlformats.org/officeDocument/2006/relationships/slide" Target="/ppt/slides/slide7.xml" Id="R7b73cc30f4d042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7bd04c28724e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eaaada90d4b7f" /><Relationship Type="http://schemas.openxmlformats.org/officeDocument/2006/relationships/theme" Target="/ppt/slideMasters/theme/theme1.xml" Id="R709625d2f7f247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eeaaada90d4b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c4c09312640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42d43be4542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3d066ff1842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60cd76a1c4d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0fb67ad344b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22d4610bf48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a4e0e9aa643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KIDØY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KIDØY HOLDING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2 453 197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2 453 869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BODIL KIDØY LUNDE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Falkensteinsvegen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6809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989 093 576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KIDØY HOLDING AS</a:t>
            </a:r>
          </a:p>
        </p:txBody>
      </p:sp>
    </p:spTree>
  </p:cSld>
  <p:clrMapOvr>
    <a:masterClrMapping xmlns:a="http://schemas.openxmlformats.org/drawingml/2006/main"/>
  </p:clrMapOvr>
</p:sld>
</file>