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6d1e91fee34e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d412f3557445f0"/>
  </p:sldMasterIdLst>
  <p:sldIdLst>
    <p:sldId xmlns:r="http://schemas.openxmlformats.org/officeDocument/2006/relationships" id="256" r:id="R578f617177014f64"/>
    <p:sldId xmlns:r="http://schemas.openxmlformats.org/officeDocument/2006/relationships" id="257" r:id="R8aa7f209a7c141cc"/>
    <p:sldId xmlns:r="http://schemas.openxmlformats.org/officeDocument/2006/relationships" id="258" r:id="R59f1da3a63a243c7"/>
    <p:sldId xmlns:r="http://schemas.openxmlformats.org/officeDocument/2006/relationships" id="259" r:id="R9e9b2fa884a943fb"/>
    <p:sldId xmlns:r="http://schemas.openxmlformats.org/officeDocument/2006/relationships" id="260" r:id="R5ba0cbd151994dbe"/>
    <p:sldId xmlns:r="http://schemas.openxmlformats.org/officeDocument/2006/relationships" id="261" r:id="R09b627edb9f748cf"/>
    <p:sldId xmlns:r="http://schemas.openxmlformats.org/officeDocument/2006/relationships" id="262" r:id="Rf2ccf3013f334f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d412f3557445f0" /><Relationship Type="http://schemas.openxmlformats.org/officeDocument/2006/relationships/slide" Target="/ppt/slides/slide1.xml" Id="R578f617177014f64" /><Relationship Type="http://schemas.openxmlformats.org/officeDocument/2006/relationships/slide" Target="/ppt/slides/slide2.xml" Id="R8aa7f209a7c141cc" /><Relationship Type="http://schemas.openxmlformats.org/officeDocument/2006/relationships/slide" Target="/ppt/slides/slide3.xml" Id="R59f1da3a63a243c7" /><Relationship Type="http://schemas.openxmlformats.org/officeDocument/2006/relationships/slide" Target="/ppt/slides/slide4.xml" Id="R9e9b2fa884a943fb" /><Relationship Type="http://schemas.openxmlformats.org/officeDocument/2006/relationships/slide" Target="/ppt/slides/slide5.xml" Id="R5ba0cbd151994dbe" /><Relationship Type="http://schemas.openxmlformats.org/officeDocument/2006/relationships/slide" Target="/ppt/slides/slide6.xml" Id="R09b627edb9f748cf" /><Relationship Type="http://schemas.openxmlformats.org/officeDocument/2006/relationships/slide" Target="/ppt/slides/slide7.xml" Id="Rf2ccf3013f334f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eed63dc11e45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ee7939fc249b9" /><Relationship Type="http://schemas.openxmlformats.org/officeDocument/2006/relationships/theme" Target="/ppt/slideMasters/theme/theme1.xml" Id="R575d05ec2a5641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9ee7939fc249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97204fae3849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9b5b3c4764c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1d1f9156249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c70e8af7404d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bd522a5a34c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f4ee5d8af46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5a65d172744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BRIF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BRIF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−104 375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911 537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21 001 935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28 149 152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 RØHNE FIGENBAUM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Sandviksveien 163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52 16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af@jhr.as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