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aa3b62edf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9680db34741cd"/>
  </p:sldMasterIdLst>
  <p:sldIdLst>
    <p:sldId xmlns:r="http://schemas.openxmlformats.org/officeDocument/2006/relationships" id="256" r:id="R5f7f6f5ab025427d"/>
    <p:sldId xmlns:r="http://schemas.openxmlformats.org/officeDocument/2006/relationships" id="257" r:id="R67e464a7e01c4368"/>
    <p:sldId xmlns:r="http://schemas.openxmlformats.org/officeDocument/2006/relationships" id="258" r:id="R3fffddf5a7b446e7"/>
    <p:sldId xmlns:r="http://schemas.openxmlformats.org/officeDocument/2006/relationships" id="259" r:id="R0a834d99c4724f9a"/>
    <p:sldId xmlns:r="http://schemas.openxmlformats.org/officeDocument/2006/relationships" id="260" r:id="R0afdc96a08254ec0"/>
    <p:sldId xmlns:r="http://schemas.openxmlformats.org/officeDocument/2006/relationships" id="261" r:id="R8ee611f394e1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9680db34741cd" /><Relationship Type="http://schemas.openxmlformats.org/officeDocument/2006/relationships/slide" Target="/ppt/slides/slide1.xml" Id="R5f7f6f5ab025427d" /><Relationship Type="http://schemas.openxmlformats.org/officeDocument/2006/relationships/slide" Target="/ppt/slides/slide2.xml" Id="R67e464a7e01c4368" /><Relationship Type="http://schemas.openxmlformats.org/officeDocument/2006/relationships/slide" Target="/ppt/slides/slide3.xml" Id="R3fffddf5a7b446e7" /><Relationship Type="http://schemas.openxmlformats.org/officeDocument/2006/relationships/slide" Target="/ppt/slides/slide4.xml" Id="R0a834d99c4724f9a" /><Relationship Type="http://schemas.openxmlformats.org/officeDocument/2006/relationships/slide" Target="/ppt/slides/slide5.xml" Id="R0afdc96a08254ec0" /><Relationship Type="http://schemas.openxmlformats.org/officeDocument/2006/relationships/slide" Target="/ppt/slides/slide6.xml" Id="R8ee611f394e1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ed5677438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c4a8b47846d4" /><Relationship Type="http://schemas.openxmlformats.org/officeDocument/2006/relationships/theme" Target="/ppt/slideMasters/theme/theme1.xml" Id="Re31f43f948f1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ac4a8b478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cfccb3dc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b45a30ab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f6210fcc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fc2ccad9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cfa002e5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cc886072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BRIF AS</a:t>
            </a:r>
          </a:p>
        </p:txBody>
      </p:sp>
    </p:spTree>
  </p:cSld>
  <p:clrMapOvr>
    <a:masterClrMapping xmlns:a="http://schemas.openxmlformats.org/drawingml/2006/main"/>
  </p:clrMapOvr>
</p:sld>
</file>