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e964928bba4d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bda93955e24fa2"/>
  </p:sldMasterIdLst>
  <p:sldIdLst>
    <p:sldId xmlns:r="http://schemas.openxmlformats.org/officeDocument/2006/relationships" id="256" r:id="R6ecf2712d11c44c4"/>
    <p:sldId xmlns:r="http://schemas.openxmlformats.org/officeDocument/2006/relationships" id="257" r:id="R867f7995c5e045f4"/>
    <p:sldId xmlns:r="http://schemas.openxmlformats.org/officeDocument/2006/relationships" id="258" r:id="R84bfa1b7347e4b0a"/>
    <p:sldId xmlns:r="http://schemas.openxmlformats.org/officeDocument/2006/relationships" id="259" r:id="R9cfcc2ab00954b86"/>
    <p:sldId xmlns:r="http://schemas.openxmlformats.org/officeDocument/2006/relationships" id="260" r:id="Rf249b5be22b84634"/>
    <p:sldId xmlns:r="http://schemas.openxmlformats.org/officeDocument/2006/relationships" id="261" r:id="R99e09ed811314617"/>
    <p:sldId xmlns:r="http://schemas.openxmlformats.org/officeDocument/2006/relationships" id="262" r:id="R91f924b05db940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bda93955e24fa2" /><Relationship Type="http://schemas.openxmlformats.org/officeDocument/2006/relationships/slide" Target="/ppt/slides/slide1.xml" Id="R6ecf2712d11c44c4" /><Relationship Type="http://schemas.openxmlformats.org/officeDocument/2006/relationships/slide" Target="/ppt/slides/slide2.xml" Id="R867f7995c5e045f4" /><Relationship Type="http://schemas.openxmlformats.org/officeDocument/2006/relationships/slide" Target="/ppt/slides/slide3.xml" Id="R84bfa1b7347e4b0a" /><Relationship Type="http://schemas.openxmlformats.org/officeDocument/2006/relationships/slide" Target="/ppt/slides/slide4.xml" Id="R9cfcc2ab00954b86" /><Relationship Type="http://schemas.openxmlformats.org/officeDocument/2006/relationships/slide" Target="/ppt/slides/slide5.xml" Id="Rf249b5be22b84634" /><Relationship Type="http://schemas.openxmlformats.org/officeDocument/2006/relationships/slide" Target="/ppt/slides/slide6.xml" Id="R99e09ed811314617" /><Relationship Type="http://schemas.openxmlformats.org/officeDocument/2006/relationships/slide" Target="/ppt/slides/slide7.xml" Id="R91f924b05db940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b7c26e07da4e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886337026f43f4" /><Relationship Type="http://schemas.openxmlformats.org/officeDocument/2006/relationships/theme" Target="/ppt/slideMasters/theme/theme1.xml" Id="Ra51970103c5c49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886337026f43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bc01d2a45b46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436dabfaf744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39fc14afb746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1ae889114246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5cc0c2364143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0aeff464a64a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ffe73f928043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OJAF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OJAF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OJAF AS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OJAF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OJAF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OJAF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−112 820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863 382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14 772 144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14 954 501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OJAF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JACOB FIGENBAUM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OJAF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Sandviksveien 163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1337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52 16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af@jhr.as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989 092 073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OJAF AS</a:t>
            </a:r>
          </a:p>
        </p:txBody>
      </p:sp>
    </p:spTree>
  </p:cSld>
  <p:clrMapOvr>
    <a:masterClrMapping xmlns:a="http://schemas.openxmlformats.org/drawingml/2006/main"/>
  </p:clrMapOvr>
</p:sld>
</file>