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32dd652de146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74daee7ffc421b"/>
  </p:sldMasterIdLst>
  <p:sldIdLst>
    <p:sldId xmlns:r="http://schemas.openxmlformats.org/officeDocument/2006/relationships" id="256" r:id="R4ea6cfb0797245b0"/>
    <p:sldId xmlns:r="http://schemas.openxmlformats.org/officeDocument/2006/relationships" id="257" r:id="Rdaf0227396da4a45"/>
    <p:sldId xmlns:r="http://schemas.openxmlformats.org/officeDocument/2006/relationships" id="258" r:id="R33f37e8a6b6548da"/>
    <p:sldId xmlns:r="http://schemas.openxmlformats.org/officeDocument/2006/relationships" id="259" r:id="R098e2bf7ee3d46a1"/>
    <p:sldId xmlns:r="http://schemas.openxmlformats.org/officeDocument/2006/relationships" id="260" r:id="Rc069455f32fa4f27"/>
    <p:sldId xmlns:r="http://schemas.openxmlformats.org/officeDocument/2006/relationships" id="261" r:id="R8e3f4bf09bc54d6a"/>
    <p:sldId xmlns:r="http://schemas.openxmlformats.org/officeDocument/2006/relationships" id="262" r:id="Rd017d740738a46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74daee7ffc421b" /><Relationship Type="http://schemas.openxmlformats.org/officeDocument/2006/relationships/slide" Target="/ppt/slides/slide1.xml" Id="R4ea6cfb0797245b0" /><Relationship Type="http://schemas.openxmlformats.org/officeDocument/2006/relationships/slide" Target="/ppt/slides/slide2.xml" Id="Rdaf0227396da4a45" /><Relationship Type="http://schemas.openxmlformats.org/officeDocument/2006/relationships/slide" Target="/ppt/slides/slide3.xml" Id="R33f37e8a6b6548da" /><Relationship Type="http://schemas.openxmlformats.org/officeDocument/2006/relationships/slide" Target="/ppt/slides/slide4.xml" Id="R098e2bf7ee3d46a1" /><Relationship Type="http://schemas.openxmlformats.org/officeDocument/2006/relationships/slide" Target="/ppt/slides/slide5.xml" Id="Rc069455f32fa4f27" /><Relationship Type="http://schemas.openxmlformats.org/officeDocument/2006/relationships/slide" Target="/ppt/slides/slide6.xml" Id="R8e3f4bf09bc54d6a" /><Relationship Type="http://schemas.openxmlformats.org/officeDocument/2006/relationships/slide" Target="/ppt/slides/slide7.xml" Id="Rd017d740738a46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8c228e11224d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d59d46ca94f9c" /><Relationship Type="http://schemas.openxmlformats.org/officeDocument/2006/relationships/theme" Target="/ppt/slideMasters/theme/theme1.xml" Id="Refbaf401170146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ed59d46ca94f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1c363ac2741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d148443a940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326179ecb4b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0aa06fe7244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81e4a21d843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55f5847c044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60974faf346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HELLELAND HOLDING AS ble etablert [år] og holder til i Brattholmen.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−418 545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9 596 951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63 963 073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64 599 501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HELLELAND WILLY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Willy Helleland, Søra Skorpeneset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5350 Brattholmen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989 091 069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