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c9f609b384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682c4bf3e840dd"/>
  </p:sldMasterIdLst>
  <p:sldIdLst>
    <p:sldId xmlns:r="http://schemas.openxmlformats.org/officeDocument/2006/relationships" id="256" r:id="R9277a07fa57c4fb4"/>
    <p:sldId xmlns:r="http://schemas.openxmlformats.org/officeDocument/2006/relationships" id="257" r:id="R95bce5bd02f5416f"/>
    <p:sldId xmlns:r="http://schemas.openxmlformats.org/officeDocument/2006/relationships" id="258" r:id="R2c02579dea8041be"/>
    <p:sldId xmlns:r="http://schemas.openxmlformats.org/officeDocument/2006/relationships" id="259" r:id="R4ca70be868304284"/>
    <p:sldId xmlns:r="http://schemas.openxmlformats.org/officeDocument/2006/relationships" id="260" r:id="R1ad9ed28100443c9"/>
    <p:sldId xmlns:r="http://schemas.openxmlformats.org/officeDocument/2006/relationships" id="261" r:id="R0566c78bce76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82c4bf3e840dd" /><Relationship Type="http://schemas.openxmlformats.org/officeDocument/2006/relationships/slide" Target="/ppt/slides/slide1.xml" Id="R9277a07fa57c4fb4" /><Relationship Type="http://schemas.openxmlformats.org/officeDocument/2006/relationships/slide" Target="/ppt/slides/slide2.xml" Id="R95bce5bd02f5416f" /><Relationship Type="http://schemas.openxmlformats.org/officeDocument/2006/relationships/slide" Target="/ppt/slides/slide3.xml" Id="R2c02579dea8041be" /><Relationship Type="http://schemas.openxmlformats.org/officeDocument/2006/relationships/slide" Target="/ppt/slides/slide4.xml" Id="R4ca70be868304284" /><Relationship Type="http://schemas.openxmlformats.org/officeDocument/2006/relationships/slide" Target="/ppt/slides/slide5.xml" Id="R1ad9ed28100443c9" /><Relationship Type="http://schemas.openxmlformats.org/officeDocument/2006/relationships/slide" Target="/ppt/slides/slide6.xml" Id="R0566c78bce76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043a3ebd748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de0c11b744e04" /><Relationship Type="http://schemas.openxmlformats.org/officeDocument/2006/relationships/theme" Target="/ppt/slideMasters/theme/theme1.xml" Id="R87c89ba1877442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de0c11b74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ff3bb5af848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177b8836f40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03ec2583d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58886dd4448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eb13f5875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e5de940f142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