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793a7cc09541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af83b7aa084ccb"/>
  </p:sldMasterIdLst>
  <p:sldIdLst>
    <p:sldId xmlns:r="http://schemas.openxmlformats.org/officeDocument/2006/relationships" id="256" r:id="Rf4777299a8c74df6"/>
    <p:sldId xmlns:r="http://schemas.openxmlformats.org/officeDocument/2006/relationships" id="257" r:id="R24579249ba284421"/>
    <p:sldId xmlns:r="http://schemas.openxmlformats.org/officeDocument/2006/relationships" id="258" r:id="R7a410f1b62e2432b"/>
    <p:sldId xmlns:r="http://schemas.openxmlformats.org/officeDocument/2006/relationships" id="259" r:id="Rbd6d7f926c434874"/>
    <p:sldId xmlns:r="http://schemas.openxmlformats.org/officeDocument/2006/relationships" id="260" r:id="Raf8cad532e1843fe"/>
    <p:sldId xmlns:r="http://schemas.openxmlformats.org/officeDocument/2006/relationships" id="261" r:id="R3be5df83966a454d"/>
    <p:sldId xmlns:r="http://schemas.openxmlformats.org/officeDocument/2006/relationships" id="262" r:id="R19f697b1723346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af83b7aa084ccb" /><Relationship Type="http://schemas.openxmlformats.org/officeDocument/2006/relationships/slide" Target="/ppt/slides/slide1.xml" Id="Rf4777299a8c74df6" /><Relationship Type="http://schemas.openxmlformats.org/officeDocument/2006/relationships/slide" Target="/ppt/slides/slide2.xml" Id="R24579249ba284421" /><Relationship Type="http://schemas.openxmlformats.org/officeDocument/2006/relationships/slide" Target="/ppt/slides/slide3.xml" Id="R7a410f1b62e2432b" /><Relationship Type="http://schemas.openxmlformats.org/officeDocument/2006/relationships/slide" Target="/ppt/slides/slide4.xml" Id="Rbd6d7f926c434874" /><Relationship Type="http://schemas.openxmlformats.org/officeDocument/2006/relationships/slide" Target="/ppt/slides/slide5.xml" Id="Raf8cad532e1843fe" /><Relationship Type="http://schemas.openxmlformats.org/officeDocument/2006/relationships/slide" Target="/ppt/slides/slide6.xml" Id="R3be5df83966a454d" /><Relationship Type="http://schemas.openxmlformats.org/officeDocument/2006/relationships/slide" Target="/ppt/slides/slide7.xml" Id="R19f697b1723346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37a1fc872e4b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ee67b62ef4513" /><Relationship Type="http://schemas.openxmlformats.org/officeDocument/2006/relationships/theme" Target="/ppt/slideMasters/theme/theme1.xml" Id="R2ad6a350cc9b4d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6ee67b62ef45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c120767094c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3db7d30264a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e0f0bea2d46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743d3309c4e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7bb96613a44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0ad71949f4d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23ded73fb40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GASTROMIA CONSULTING &amp;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GASTROMIA CONSULTING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GASTROMIA CONSULTING &amp;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GASTROMIA CONSULTING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GASTROMIA CONSULTING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GASTROMIA CONSULTING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−325 304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1 049 285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28 212 785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28 388 009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GASTROMIA CONSULTING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FREDDY HENRIKSEN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GASTROMIA CONSULTING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Hystadveien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989 088 327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GASTROMIA CONSULTING &amp; INVEST AS</a:t>
            </a:r>
          </a:p>
        </p:txBody>
      </p:sp>
    </p:spTree>
  </p:cSld>
  <p:clrMapOvr>
    <a:masterClrMapping xmlns:a="http://schemas.openxmlformats.org/drawingml/2006/main"/>
  </p:clrMapOvr>
</p:sld>
</file>