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586487e8e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69770ecf04e1b"/>
  </p:sldMasterIdLst>
  <p:sldIdLst>
    <p:sldId xmlns:r="http://schemas.openxmlformats.org/officeDocument/2006/relationships" id="256" r:id="R637442092130493a"/>
    <p:sldId xmlns:r="http://schemas.openxmlformats.org/officeDocument/2006/relationships" id="257" r:id="R8d79e1af0eb640b5"/>
    <p:sldId xmlns:r="http://schemas.openxmlformats.org/officeDocument/2006/relationships" id="258" r:id="R0f8db3a0e8834f9f"/>
    <p:sldId xmlns:r="http://schemas.openxmlformats.org/officeDocument/2006/relationships" id="259" r:id="R5b379461de374e48"/>
    <p:sldId xmlns:r="http://schemas.openxmlformats.org/officeDocument/2006/relationships" id="260" r:id="R9f55769d08bc4fcb"/>
    <p:sldId xmlns:r="http://schemas.openxmlformats.org/officeDocument/2006/relationships" id="261" r:id="Rd6a07a56d0324953"/>
    <p:sldId xmlns:r="http://schemas.openxmlformats.org/officeDocument/2006/relationships" id="262" r:id="R33d8a079b36c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69770ecf04e1b" /><Relationship Type="http://schemas.openxmlformats.org/officeDocument/2006/relationships/slide" Target="/ppt/slides/slide1.xml" Id="R637442092130493a" /><Relationship Type="http://schemas.openxmlformats.org/officeDocument/2006/relationships/slide" Target="/ppt/slides/slide2.xml" Id="R8d79e1af0eb640b5" /><Relationship Type="http://schemas.openxmlformats.org/officeDocument/2006/relationships/slide" Target="/ppt/slides/slide3.xml" Id="R0f8db3a0e8834f9f" /><Relationship Type="http://schemas.openxmlformats.org/officeDocument/2006/relationships/slide" Target="/ppt/slides/slide4.xml" Id="R5b379461de374e48" /><Relationship Type="http://schemas.openxmlformats.org/officeDocument/2006/relationships/slide" Target="/ppt/slides/slide5.xml" Id="R9f55769d08bc4fcb" /><Relationship Type="http://schemas.openxmlformats.org/officeDocument/2006/relationships/slide" Target="/ppt/slides/slide6.xml" Id="Rd6a07a56d0324953" /><Relationship Type="http://schemas.openxmlformats.org/officeDocument/2006/relationships/slide" Target="/ppt/slides/slide7.xml" Id="R33d8a079b36c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eff8ea701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c379bbbf4cd2" /><Relationship Type="http://schemas.openxmlformats.org/officeDocument/2006/relationships/theme" Target="/ppt/slideMasters/theme/theme1.xml" Id="Rdb4b51a293c0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ac379bbbf4c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e6ac18512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729094a9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5baa6679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2eeee73c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89f1e686e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8016c3a0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edef4fadd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KRISTIAN FRIVOLD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FRIVOLD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2 981 426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FRIVOLD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