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d5febb653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edc5b45c543b6"/>
  </p:sldMasterIdLst>
  <p:sldIdLst>
    <p:sldId xmlns:r="http://schemas.openxmlformats.org/officeDocument/2006/relationships" id="256" r:id="R6cc00b3c67e34f1e"/>
    <p:sldId xmlns:r="http://schemas.openxmlformats.org/officeDocument/2006/relationships" id="257" r:id="R4ac64503a72c45d3"/>
    <p:sldId xmlns:r="http://schemas.openxmlformats.org/officeDocument/2006/relationships" id="258" r:id="Rdf305f1e7a454dd5"/>
    <p:sldId xmlns:r="http://schemas.openxmlformats.org/officeDocument/2006/relationships" id="259" r:id="R761945e8efc94d1e"/>
    <p:sldId xmlns:r="http://schemas.openxmlformats.org/officeDocument/2006/relationships" id="260" r:id="R14ee1b7217e24c46"/>
    <p:sldId xmlns:r="http://schemas.openxmlformats.org/officeDocument/2006/relationships" id="261" r:id="Re0e11245ca88440e"/>
    <p:sldId xmlns:r="http://schemas.openxmlformats.org/officeDocument/2006/relationships" id="262" r:id="Rd74ac91a3c35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edc5b45c543b6" /><Relationship Type="http://schemas.openxmlformats.org/officeDocument/2006/relationships/slide" Target="/ppt/slides/slide1.xml" Id="R6cc00b3c67e34f1e" /><Relationship Type="http://schemas.openxmlformats.org/officeDocument/2006/relationships/slide" Target="/ppt/slides/slide2.xml" Id="R4ac64503a72c45d3" /><Relationship Type="http://schemas.openxmlformats.org/officeDocument/2006/relationships/slide" Target="/ppt/slides/slide3.xml" Id="Rdf305f1e7a454dd5" /><Relationship Type="http://schemas.openxmlformats.org/officeDocument/2006/relationships/slide" Target="/ppt/slides/slide4.xml" Id="R761945e8efc94d1e" /><Relationship Type="http://schemas.openxmlformats.org/officeDocument/2006/relationships/slide" Target="/ppt/slides/slide5.xml" Id="R14ee1b7217e24c46" /><Relationship Type="http://schemas.openxmlformats.org/officeDocument/2006/relationships/slide" Target="/ppt/slides/slide6.xml" Id="Re0e11245ca88440e" /><Relationship Type="http://schemas.openxmlformats.org/officeDocument/2006/relationships/slide" Target="/ppt/slides/slide7.xml" Id="Rd74ac91a3c35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b14c8f23b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afe6a0cb4b3b" /><Relationship Type="http://schemas.openxmlformats.org/officeDocument/2006/relationships/theme" Target="/ppt/slideMasters/theme/theme1.xml" Id="R05d45c165e18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6afe6a0cb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992f2a24e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08924c39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5757bef6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d37d6f15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0ddc5344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83a569bb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20693a47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STAVSENG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−2 437 375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200 905 533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201 289 544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BØRGE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HEIDI E VOLD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Storviks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75 13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