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8a0215b6ca46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a0235f02be4324"/>
  </p:sldMasterIdLst>
  <p:sldIdLst>
    <p:sldId xmlns:r="http://schemas.openxmlformats.org/officeDocument/2006/relationships" id="256" r:id="R93d5e6a638a544a9"/>
    <p:sldId xmlns:r="http://schemas.openxmlformats.org/officeDocument/2006/relationships" id="257" r:id="R3b14f0880cdb4283"/>
    <p:sldId xmlns:r="http://schemas.openxmlformats.org/officeDocument/2006/relationships" id="258" r:id="Rae64cd2530a94e1c"/>
    <p:sldId xmlns:r="http://schemas.openxmlformats.org/officeDocument/2006/relationships" id="259" r:id="Raef25f9cddd64232"/>
    <p:sldId xmlns:r="http://schemas.openxmlformats.org/officeDocument/2006/relationships" id="260" r:id="R4d79205bdd714eb6"/>
    <p:sldId xmlns:r="http://schemas.openxmlformats.org/officeDocument/2006/relationships" id="261" r:id="R68ccc10974a74c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0235f02be4324" /><Relationship Type="http://schemas.openxmlformats.org/officeDocument/2006/relationships/slide" Target="/ppt/slides/slide1.xml" Id="R93d5e6a638a544a9" /><Relationship Type="http://schemas.openxmlformats.org/officeDocument/2006/relationships/slide" Target="/ppt/slides/slide2.xml" Id="R3b14f0880cdb4283" /><Relationship Type="http://schemas.openxmlformats.org/officeDocument/2006/relationships/slide" Target="/ppt/slides/slide3.xml" Id="Rae64cd2530a94e1c" /><Relationship Type="http://schemas.openxmlformats.org/officeDocument/2006/relationships/slide" Target="/ppt/slides/slide4.xml" Id="Raef25f9cddd64232" /><Relationship Type="http://schemas.openxmlformats.org/officeDocument/2006/relationships/slide" Target="/ppt/slides/slide5.xml" Id="R4d79205bdd714eb6" /><Relationship Type="http://schemas.openxmlformats.org/officeDocument/2006/relationships/slide" Target="/ppt/slides/slide6.xml" Id="R68ccc10974a74c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51913824a4f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6deca1f7d4698" /><Relationship Type="http://schemas.openxmlformats.org/officeDocument/2006/relationships/theme" Target="/ppt/slideMasters/theme/theme1.xml" Id="R00ca49c9c56345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6deca1f7d46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707afb126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68c462da249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dd53250934a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cebc48afe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444b1180647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eece3cf5f49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STAVSENG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Storviks 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8820 Dønna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75 13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