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488a42c18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bae3852754253"/>
  </p:sldMasterIdLst>
  <p:sldIdLst>
    <p:sldId xmlns:r="http://schemas.openxmlformats.org/officeDocument/2006/relationships" id="256" r:id="R69ee5a6bce3a4c0c"/>
    <p:sldId xmlns:r="http://schemas.openxmlformats.org/officeDocument/2006/relationships" id="257" r:id="Rcf10e4816b3b4937"/>
    <p:sldId xmlns:r="http://schemas.openxmlformats.org/officeDocument/2006/relationships" id="258" r:id="R2a6e72b9e8c94251"/>
    <p:sldId xmlns:r="http://schemas.openxmlformats.org/officeDocument/2006/relationships" id="259" r:id="R52bbf032f85241ed"/>
    <p:sldId xmlns:r="http://schemas.openxmlformats.org/officeDocument/2006/relationships" id="260" r:id="R4f9fd788b30d497c"/>
    <p:sldId xmlns:r="http://schemas.openxmlformats.org/officeDocument/2006/relationships" id="261" r:id="Rd289843723464b41"/>
    <p:sldId xmlns:r="http://schemas.openxmlformats.org/officeDocument/2006/relationships" id="262" r:id="Rb6353653af4f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bae3852754253" /><Relationship Type="http://schemas.openxmlformats.org/officeDocument/2006/relationships/slide" Target="/ppt/slides/slide1.xml" Id="R69ee5a6bce3a4c0c" /><Relationship Type="http://schemas.openxmlformats.org/officeDocument/2006/relationships/slide" Target="/ppt/slides/slide2.xml" Id="Rcf10e4816b3b4937" /><Relationship Type="http://schemas.openxmlformats.org/officeDocument/2006/relationships/slide" Target="/ppt/slides/slide3.xml" Id="R2a6e72b9e8c94251" /><Relationship Type="http://schemas.openxmlformats.org/officeDocument/2006/relationships/slide" Target="/ppt/slides/slide4.xml" Id="R52bbf032f85241ed" /><Relationship Type="http://schemas.openxmlformats.org/officeDocument/2006/relationships/slide" Target="/ppt/slides/slide5.xml" Id="R4f9fd788b30d497c" /><Relationship Type="http://schemas.openxmlformats.org/officeDocument/2006/relationships/slide" Target="/ppt/slides/slide6.xml" Id="Rd289843723464b41" /><Relationship Type="http://schemas.openxmlformats.org/officeDocument/2006/relationships/slide" Target="/ppt/slides/slide7.xml" Id="Rb6353653af4f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9177b65d5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cb05ea4c443f2" /><Relationship Type="http://schemas.openxmlformats.org/officeDocument/2006/relationships/theme" Target="/ppt/slideMasters/theme/theme1.xml" Id="R1fc0107f6b97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cb05ea4c4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c214cef0d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f2e79899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aeede27d5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1ead943ee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a361ec00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a241038c0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4b8f46c5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177 848 205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188 821 518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HARRY ASMUND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ANNE METTE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