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b943dcd96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8a7018edd4545"/>
  </p:sldMasterIdLst>
  <p:sldIdLst>
    <p:sldId xmlns:r="http://schemas.openxmlformats.org/officeDocument/2006/relationships" id="256" r:id="Rc2344bb757b0430d"/>
    <p:sldId xmlns:r="http://schemas.openxmlformats.org/officeDocument/2006/relationships" id="257" r:id="Ra1910e1c01c34d39"/>
    <p:sldId xmlns:r="http://schemas.openxmlformats.org/officeDocument/2006/relationships" id="258" r:id="Rebb50a461ff740aa"/>
    <p:sldId xmlns:r="http://schemas.openxmlformats.org/officeDocument/2006/relationships" id="259" r:id="Rbbe5ee00877545fb"/>
    <p:sldId xmlns:r="http://schemas.openxmlformats.org/officeDocument/2006/relationships" id="260" r:id="Rbd14ff84075c40f7"/>
    <p:sldId xmlns:r="http://schemas.openxmlformats.org/officeDocument/2006/relationships" id="261" r:id="R16e657bec84d46b1"/>
    <p:sldId xmlns:r="http://schemas.openxmlformats.org/officeDocument/2006/relationships" id="262" r:id="R5f20d92698f9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8a7018edd4545" /><Relationship Type="http://schemas.openxmlformats.org/officeDocument/2006/relationships/slide" Target="/ppt/slides/slide1.xml" Id="Rc2344bb757b0430d" /><Relationship Type="http://schemas.openxmlformats.org/officeDocument/2006/relationships/slide" Target="/ppt/slides/slide2.xml" Id="Ra1910e1c01c34d39" /><Relationship Type="http://schemas.openxmlformats.org/officeDocument/2006/relationships/slide" Target="/ppt/slides/slide3.xml" Id="Rebb50a461ff740aa" /><Relationship Type="http://schemas.openxmlformats.org/officeDocument/2006/relationships/slide" Target="/ppt/slides/slide4.xml" Id="Rbbe5ee00877545fb" /><Relationship Type="http://schemas.openxmlformats.org/officeDocument/2006/relationships/slide" Target="/ppt/slides/slide5.xml" Id="Rbd14ff84075c40f7" /><Relationship Type="http://schemas.openxmlformats.org/officeDocument/2006/relationships/slide" Target="/ppt/slides/slide6.xml" Id="R16e657bec84d46b1" /><Relationship Type="http://schemas.openxmlformats.org/officeDocument/2006/relationships/slide" Target="/ppt/slides/slide7.xml" Id="R5f20d92698f9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764e47a50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ac8def3a477d" /><Relationship Type="http://schemas.openxmlformats.org/officeDocument/2006/relationships/theme" Target="/ppt/slideMasters/theme/theme1.xml" Id="R64df13cfbd5c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bac8def3a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8b586756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7a9e2cbd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bd72bdce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3780f64b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353c8139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e65a3b8a0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9be05981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7 152 241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