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f9dcf7488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860970e3a49ee"/>
  </p:sldMasterIdLst>
  <p:sldIdLst>
    <p:sldId xmlns:r="http://schemas.openxmlformats.org/officeDocument/2006/relationships" id="256" r:id="Rd7bb8942b7e340e7"/>
    <p:sldId xmlns:r="http://schemas.openxmlformats.org/officeDocument/2006/relationships" id="257" r:id="R4e57067bd63a4b39"/>
    <p:sldId xmlns:r="http://schemas.openxmlformats.org/officeDocument/2006/relationships" id="258" r:id="Rc853e08c45984f71"/>
    <p:sldId xmlns:r="http://schemas.openxmlformats.org/officeDocument/2006/relationships" id="259" r:id="Re9c5c14ab3044cc0"/>
    <p:sldId xmlns:r="http://schemas.openxmlformats.org/officeDocument/2006/relationships" id="260" r:id="Rcf9c7211f6bf45c8"/>
    <p:sldId xmlns:r="http://schemas.openxmlformats.org/officeDocument/2006/relationships" id="261" r:id="Refc488afde4c49a4"/>
    <p:sldId xmlns:r="http://schemas.openxmlformats.org/officeDocument/2006/relationships" id="262" r:id="R02e9ef140c59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860970e3a49ee" /><Relationship Type="http://schemas.openxmlformats.org/officeDocument/2006/relationships/slide" Target="/ppt/slides/slide1.xml" Id="Rd7bb8942b7e340e7" /><Relationship Type="http://schemas.openxmlformats.org/officeDocument/2006/relationships/slide" Target="/ppt/slides/slide2.xml" Id="R4e57067bd63a4b39" /><Relationship Type="http://schemas.openxmlformats.org/officeDocument/2006/relationships/slide" Target="/ppt/slides/slide3.xml" Id="Rc853e08c45984f71" /><Relationship Type="http://schemas.openxmlformats.org/officeDocument/2006/relationships/slide" Target="/ppt/slides/slide4.xml" Id="Re9c5c14ab3044cc0" /><Relationship Type="http://schemas.openxmlformats.org/officeDocument/2006/relationships/slide" Target="/ppt/slides/slide5.xml" Id="Rcf9c7211f6bf45c8" /><Relationship Type="http://schemas.openxmlformats.org/officeDocument/2006/relationships/slide" Target="/ppt/slides/slide6.xml" Id="Refc488afde4c49a4" /><Relationship Type="http://schemas.openxmlformats.org/officeDocument/2006/relationships/slide" Target="/ppt/slides/slide7.xml" Id="R02e9ef140c59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23b493d4c4c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dfff5fbe14813" /><Relationship Type="http://schemas.openxmlformats.org/officeDocument/2006/relationships/theme" Target="/ppt/slideMasters/theme/theme1.xml" Id="Rf2703175d7e14c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1dfff5fbe148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ca51e2d81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445e1d3d6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dbb75351543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f0efcd8a342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ce0646ab14e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cecab0fdf4a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f0222356648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28 934 632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21 718 801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21 955 146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59 087 182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79 407 830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TROND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LEJA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LENE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