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683cd63dd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a331c83574e3f"/>
  </p:sldMasterIdLst>
  <p:sldIdLst>
    <p:sldId xmlns:r="http://schemas.openxmlformats.org/officeDocument/2006/relationships" id="256" r:id="Re67a41928266449f"/>
    <p:sldId xmlns:r="http://schemas.openxmlformats.org/officeDocument/2006/relationships" id="257" r:id="Rd1340d8d790a4854"/>
    <p:sldId xmlns:r="http://schemas.openxmlformats.org/officeDocument/2006/relationships" id="258" r:id="R0e366b47da104204"/>
    <p:sldId xmlns:r="http://schemas.openxmlformats.org/officeDocument/2006/relationships" id="259" r:id="R4b4845f35f6b4a60"/>
    <p:sldId xmlns:r="http://schemas.openxmlformats.org/officeDocument/2006/relationships" id="260" r:id="Rdc13f2c8ae474300"/>
    <p:sldId xmlns:r="http://schemas.openxmlformats.org/officeDocument/2006/relationships" id="261" r:id="R0e381880428a410b"/>
    <p:sldId xmlns:r="http://schemas.openxmlformats.org/officeDocument/2006/relationships" id="262" r:id="R66ea12911752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a331c83574e3f" /><Relationship Type="http://schemas.openxmlformats.org/officeDocument/2006/relationships/slide" Target="/ppt/slides/slide1.xml" Id="Re67a41928266449f" /><Relationship Type="http://schemas.openxmlformats.org/officeDocument/2006/relationships/slide" Target="/ppt/slides/slide2.xml" Id="Rd1340d8d790a4854" /><Relationship Type="http://schemas.openxmlformats.org/officeDocument/2006/relationships/slide" Target="/ppt/slides/slide3.xml" Id="R0e366b47da104204" /><Relationship Type="http://schemas.openxmlformats.org/officeDocument/2006/relationships/slide" Target="/ppt/slides/slide4.xml" Id="R4b4845f35f6b4a60" /><Relationship Type="http://schemas.openxmlformats.org/officeDocument/2006/relationships/slide" Target="/ppt/slides/slide5.xml" Id="Rdc13f2c8ae474300" /><Relationship Type="http://schemas.openxmlformats.org/officeDocument/2006/relationships/slide" Target="/ppt/slides/slide6.xml" Id="R0e381880428a410b" /><Relationship Type="http://schemas.openxmlformats.org/officeDocument/2006/relationships/slide" Target="/ppt/slides/slide7.xml" Id="R66ea12911752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32b049ac0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ce6e4e9354b06" /><Relationship Type="http://schemas.openxmlformats.org/officeDocument/2006/relationships/theme" Target="/ppt/slideMasters/theme/theme1.xml" Id="Rd049db471786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6ce6e4e935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a8047b1a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56d0612fd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dece159b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2c5625aa9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970ff7baa45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eb6d09cc246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79bf8381a41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9 803 237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