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6b90d5d37044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d1effee37f4859"/>
  </p:sldMasterIdLst>
  <p:sldIdLst>
    <p:sldId xmlns:r="http://schemas.openxmlformats.org/officeDocument/2006/relationships" id="256" r:id="R4f430bb250e54be8"/>
    <p:sldId xmlns:r="http://schemas.openxmlformats.org/officeDocument/2006/relationships" id="257" r:id="R9d67b241aca747f0"/>
    <p:sldId xmlns:r="http://schemas.openxmlformats.org/officeDocument/2006/relationships" id="258" r:id="R7221563b06384689"/>
    <p:sldId xmlns:r="http://schemas.openxmlformats.org/officeDocument/2006/relationships" id="259" r:id="R831649eef95244fa"/>
    <p:sldId xmlns:r="http://schemas.openxmlformats.org/officeDocument/2006/relationships" id="260" r:id="Rfc2d7306a2974691"/>
    <p:sldId xmlns:r="http://schemas.openxmlformats.org/officeDocument/2006/relationships" id="261" r:id="R9f3bb770392d42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d1effee37f4859" /><Relationship Type="http://schemas.openxmlformats.org/officeDocument/2006/relationships/slide" Target="/ppt/slides/slide1.xml" Id="R4f430bb250e54be8" /><Relationship Type="http://schemas.openxmlformats.org/officeDocument/2006/relationships/slide" Target="/ppt/slides/slide2.xml" Id="R9d67b241aca747f0" /><Relationship Type="http://schemas.openxmlformats.org/officeDocument/2006/relationships/slide" Target="/ppt/slides/slide3.xml" Id="R7221563b06384689" /><Relationship Type="http://schemas.openxmlformats.org/officeDocument/2006/relationships/slide" Target="/ppt/slides/slide4.xml" Id="R831649eef95244fa" /><Relationship Type="http://schemas.openxmlformats.org/officeDocument/2006/relationships/slide" Target="/ppt/slides/slide5.xml" Id="Rfc2d7306a2974691" /><Relationship Type="http://schemas.openxmlformats.org/officeDocument/2006/relationships/slide" Target="/ppt/slides/slide6.xml" Id="R9f3bb770392d42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da1870456d48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50c3f0b294985" /><Relationship Type="http://schemas.openxmlformats.org/officeDocument/2006/relationships/theme" Target="/ppt/slideMasters/theme/theme1.xml" Id="R13584378045b44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50c3f0b2949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53a8101db41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1e3bab3ed44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e2e1dfd8a43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4534585354c3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95a0ab15b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20d60b8fe46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ABETOR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ABETOR INVEST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1 926 894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2 400 813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Velliveien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23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989 070 495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ABETOR INVEST AS</a:t>
            </a:r>
          </a:p>
        </p:txBody>
      </p:sp>
    </p:spTree>
  </p:cSld>
  <p:clrMapOvr>
    <a:masterClrMapping xmlns:a="http://schemas.openxmlformats.org/drawingml/2006/main"/>
  </p:clrMapOvr>
</p:sld>
</file>