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fd394427b44a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68739392e745e9"/>
  </p:sldMasterIdLst>
  <p:sldIdLst>
    <p:sldId xmlns:r="http://schemas.openxmlformats.org/officeDocument/2006/relationships" id="256" r:id="R7c1e9c60dac14fd0"/>
    <p:sldId xmlns:r="http://schemas.openxmlformats.org/officeDocument/2006/relationships" id="257" r:id="R615439e2029543f4"/>
    <p:sldId xmlns:r="http://schemas.openxmlformats.org/officeDocument/2006/relationships" id="258" r:id="Re86e13c0f1a84441"/>
    <p:sldId xmlns:r="http://schemas.openxmlformats.org/officeDocument/2006/relationships" id="259" r:id="R8e79d88333e046e4"/>
    <p:sldId xmlns:r="http://schemas.openxmlformats.org/officeDocument/2006/relationships" id="260" r:id="R9bf0a009678f4480"/>
    <p:sldId xmlns:r="http://schemas.openxmlformats.org/officeDocument/2006/relationships" id="261" r:id="Rb7faf8202abf49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68739392e745e9" /><Relationship Type="http://schemas.openxmlformats.org/officeDocument/2006/relationships/slide" Target="/ppt/slides/slide1.xml" Id="R7c1e9c60dac14fd0" /><Relationship Type="http://schemas.openxmlformats.org/officeDocument/2006/relationships/slide" Target="/ppt/slides/slide2.xml" Id="R615439e2029543f4" /><Relationship Type="http://schemas.openxmlformats.org/officeDocument/2006/relationships/slide" Target="/ppt/slides/slide3.xml" Id="Re86e13c0f1a84441" /><Relationship Type="http://schemas.openxmlformats.org/officeDocument/2006/relationships/slide" Target="/ppt/slides/slide4.xml" Id="R8e79d88333e046e4" /><Relationship Type="http://schemas.openxmlformats.org/officeDocument/2006/relationships/slide" Target="/ppt/slides/slide5.xml" Id="R9bf0a009678f4480" /><Relationship Type="http://schemas.openxmlformats.org/officeDocument/2006/relationships/slide" Target="/ppt/slides/slide6.xml" Id="Rb7faf8202abf49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d6277978242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c145c91d044e1" /><Relationship Type="http://schemas.openxmlformats.org/officeDocument/2006/relationships/theme" Target="/ppt/slideMasters/theme/theme1.xml" Id="R2b94bc096af245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8c145c91d044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c4facc47441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76a2a1f4943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527dc0d834e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7eed5029340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049c335fb4b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f381e98c644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ABETOR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Velliveien 25B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84 23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989 070 495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