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8c7a594f1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10100d25b34c6e"/>
  </p:sldMasterIdLst>
  <p:sldIdLst>
    <p:sldId xmlns:r="http://schemas.openxmlformats.org/officeDocument/2006/relationships" id="256" r:id="R65501aa7cd914ade"/>
    <p:sldId xmlns:r="http://schemas.openxmlformats.org/officeDocument/2006/relationships" id="257" r:id="R7cac01c046d44bae"/>
    <p:sldId xmlns:r="http://schemas.openxmlformats.org/officeDocument/2006/relationships" id="258" r:id="Rbfafd7d452294902"/>
    <p:sldId xmlns:r="http://schemas.openxmlformats.org/officeDocument/2006/relationships" id="259" r:id="R5a719e0508fd4d25"/>
    <p:sldId xmlns:r="http://schemas.openxmlformats.org/officeDocument/2006/relationships" id="260" r:id="Rdceae9645e354a21"/>
    <p:sldId xmlns:r="http://schemas.openxmlformats.org/officeDocument/2006/relationships" id="261" r:id="R612a2683db6c4524"/>
    <p:sldId xmlns:r="http://schemas.openxmlformats.org/officeDocument/2006/relationships" id="262" r:id="R4a69fdac584648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10100d25b34c6e" /><Relationship Type="http://schemas.openxmlformats.org/officeDocument/2006/relationships/slide" Target="/ppt/slides/slide1.xml" Id="R65501aa7cd914ade" /><Relationship Type="http://schemas.openxmlformats.org/officeDocument/2006/relationships/slide" Target="/ppt/slides/slide2.xml" Id="R7cac01c046d44bae" /><Relationship Type="http://schemas.openxmlformats.org/officeDocument/2006/relationships/slide" Target="/ppt/slides/slide3.xml" Id="Rbfafd7d452294902" /><Relationship Type="http://schemas.openxmlformats.org/officeDocument/2006/relationships/slide" Target="/ppt/slides/slide4.xml" Id="R5a719e0508fd4d25" /><Relationship Type="http://schemas.openxmlformats.org/officeDocument/2006/relationships/slide" Target="/ppt/slides/slide5.xml" Id="Rdceae9645e354a21" /><Relationship Type="http://schemas.openxmlformats.org/officeDocument/2006/relationships/slide" Target="/ppt/slides/slide6.xml" Id="R612a2683db6c4524" /><Relationship Type="http://schemas.openxmlformats.org/officeDocument/2006/relationships/slide" Target="/ppt/slides/slide7.xml" Id="R4a69fdac584648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d2ae74c8741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303fbd9e48e5" /><Relationship Type="http://schemas.openxmlformats.org/officeDocument/2006/relationships/theme" Target="/ppt/slideMasters/theme/theme1.xml" Id="R71d5f50dc58b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d303fbd9e48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13aa8981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0588bed61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4d569412a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d2d4b0e047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2309b0a7e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00918aa84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5e0fdd751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PAMAR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290 214 186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287 319 445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283 985 411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718 966 785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813 301 051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PÅL MAGNUS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REED GABRIEL OLDEIDE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M Reed, Bygdøynesveien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40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989 062 115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PAMAR AS</a:t>
            </a:r>
          </a:p>
        </p:txBody>
      </p:sp>
    </p:spTree>
  </p:cSld>
  <p:clrMapOvr>
    <a:masterClrMapping xmlns:a="http://schemas.openxmlformats.org/drawingml/2006/main"/>
  </p:clrMapOvr>
</p:sld>
</file>