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24a5037df147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264982d4234308"/>
  </p:sldMasterIdLst>
  <p:sldIdLst>
    <p:sldId xmlns:r="http://schemas.openxmlformats.org/officeDocument/2006/relationships" id="256" r:id="R1bbcf903719144eb"/>
    <p:sldId xmlns:r="http://schemas.openxmlformats.org/officeDocument/2006/relationships" id="257" r:id="R058cf94f73274fd5"/>
    <p:sldId xmlns:r="http://schemas.openxmlformats.org/officeDocument/2006/relationships" id="258" r:id="R1d5e5f8b0126406f"/>
    <p:sldId xmlns:r="http://schemas.openxmlformats.org/officeDocument/2006/relationships" id="259" r:id="Rbc82c62d1fc74c48"/>
    <p:sldId xmlns:r="http://schemas.openxmlformats.org/officeDocument/2006/relationships" id="260" r:id="R90271bdaddc247a7"/>
    <p:sldId xmlns:r="http://schemas.openxmlformats.org/officeDocument/2006/relationships" id="261" r:id="R8e361abec31d4c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64982d4234308" /><Relationship Type="http://schemas.openxmlformats.org/officeDocument/2006/relationships/slide" Target="/ppt/slides/slide1.xml" Id="R1bbcf903719144eb" /><Relationship Type="http://schemas.openxmlformats.org/officeDocument/2006/relationships/slide" Target="/ppt/slides/slide2.xml" Id="R058cf94f73274fd5" /><Relationship Type="http://schemas.openxmlformats.org/officeDocument/2006/relationships/slide" Target="/ppt/slides/slide3.xml" Id="R1d5e5f8b0126406f" /><Relationship Type="http://schemas.openxmlformats.org/officeDocument/2006/relationships/slide" Target="/ppt/slides/slide4.xml" Id="Rbc82c62d1fc74c48" /><Relationship Type="http://schemas.openxmlformats.org/officeDocument/2006/relationships/slide" Target="/ppt/slides/slide5.xml" Id="R90271bdaddc247a7" /><Relationship Type="http://schemas.openxmlformats.org/officeDocument/2006/relationships/slide" Target="/ppt/slides/slide6.xml" Id="R8e361abec31d4c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74580adb340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110fa04864a9a" /><Relationship Type="http://schemas.openxmlformats.org/officeDocument/2006/relationships/theme" Target="/ppt/slideMasters/theme/theme1.xml" Id="R5503509d396941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b110fa04864a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6775bccea4b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f95cfcb1c43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f8bacd63849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da35ea93347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12833e6aa41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8c848afca45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Pål M Reed, Bygdøynesveien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40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989 062 115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