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485ba57bc1e46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b3a7c9f614e48d1"/>
  </p:sldMasterIdLst>
  <p:sldIdLst>
    <p:sldId xmlns:r="http://schemas.openxmlformats.org/officeDocument/2006/relationships" id="256" r:id="R5da627e233b04887"/>
    <p:sldId xmlns:r="http://schemas.openxmlformats.org/officeDocument/2006/relationships" id="257" r:id="R5766922300c44c08"/>
    <p:sldId xmlns:r="http://schemas.openxmlformats.org/officeDocument/2006/relationships" id="258" r:id="R8006493c0b3e4cd4"/>
    <p:sldId xmlns:r="http://schemas.openxmlformats.org/officeDocument/2006/relationships" id="259" r:id="R3af06168db09413e"/>
    <p:sldId xmlns:r="http://schemas.openxmlformats.org/officeDocument/2006/relationships" id="260" r:id="Rb569131285124caf"/>
    <p:sldId xmlns:r="http://schemas.openxmlformats.org/officeDocument/2006/relationships" id="261" r:id="Rbe8fc5158eea4341"/>
    <p:sldId xmlns:r="http://schemas.openxmlformats.org/officeDocument/2006/relationships" id="262" r:id="Rd2fa44f1e1c8459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b3a7c9f614e48d1" /><Relationship Type="http://schemas.openxmlformats.org/officeDocument/2006/relationships/slide" Target="/ppt/slides/slide1.xml" Id="R5da627e233b04887" /><Relationship Type="http://schemas.openxmlformats.org/officeDocument/2006/relationships/slide" Target="/ppt/slides/slide2.xml" Id="R5766922300c44c08" /><Relationship Type="http://schemas.openxmlformats.org/officeDocument/2006/relationships/slide" Target="/ppt/slides/slide3.xml" Id="R8006493c0b3e4cd4" /><Relationship Type="http://schemas.openxmlformats.org/officeDocument/2006/relationships/slide" Target="/ppt/slides/slide4.xml" Id="R3af06168db09413e" /><Relationship Type="http://schemas.openxmlformats.org/officeDocument/2006/relationships/slide" Target="/ppt/slides/slide5.xml" Id="Rb569131285124caf" /><Relationship Type="http://schemas.openxmlformats.org/officeDocument/2006/relationships/slide" Target="/ppt/slides/slide6.xml" Id="Rbe8fc5158eea4341" /><Relationship Type="http://schemas.openxmlformats.org/officeDocument/2006/relationships/slide" Target="/ppt/slides/slide7.xml" Id="Rd2fa44f1e1c8459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8079de9a49401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930acb91ef48a4" /><Relationship Type="http://schemas.openxmlformats.org/officeDocument/2006/relationships/theme" Target="/ppt/slideMasters/theme/theme1.xml" Id="R86a8128474d74be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6930acb91ef48a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9057037ce740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d0c60e2c1d45f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75cd49ff6843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5e0c09deff49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4656e322d479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2ac5700f264d2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335a1ff7d8648d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ARNSTEIN'S EIENDOMSSERVICE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ARNSTEIN'S EIENDOMSSERVICE AS ble etablert [år] og holder til i Ranheim.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−740 071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−598 067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85 042 840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105 188 783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ARNSTEIN SØRGÅRD  –  80,0 %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AISEE HOLDING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ESKILS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H0302, Havseilervegen 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7053 Ranheim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73 50 42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989 060 430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ARNSTEIN'S EIENDOMSSERVICE AS</a:t>
            </a:r>
          </a:p>
        </p:txBody>
      </p:sp>
    </p:spTree>
  </p:cSld>
  <p:clrMapOvr>
    <a:masterClrMapping xmlns:a="http://schemas.openxmlformats.org/drawingml/2006/main"/>
  </p:clrMapOvr>
</p:sld>
</file>