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f5e7e582be47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79d9f82b284d9d"/>
  </p:sldMasterIdLst>
  <p:sldIdLst>
    <p:sldId xmlns:r="http://schemas.openxmlformats.org/officeDocument/2006/relationships" id="256" r:id="R5f65ae673047402e"/>
    <p:sldId xmlns:r="http://schemas.openxmlformats.org/officeDocument/2006/relationships" id="257" r:id="R12726a2aae674554"/>
    <p:sldId xmlns:r="http://schemas.openxmlformats.org/officeDocument/2006/relationships" id="258" r:id="R90979c0b66794ceb"/>
    <p:sldId xmlns:r="http://schemas.openxmlformats.org/officeDocument/2006/relationships" id="259" r:id="R600cf318d6234e52"/>
    <p:sldId xmlns:r="http://schemas.openxmlformats.org/officeDocument/2006/relationships" id="260" r:id="R503101eb203c45f4"/>
    <p:sldId xmlns:r="http://schemas.openxmlformats.org/officeDocument/2006/relationships" id="261" r:id="R6ceee8ec9dd147f5"/>
    <p:sldId xmlns:r="http://schemas.openxmlformats.org/officeDocument/2006/relationships" id="262" r:id="R32925c3f2e744a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9d9f82b284d9d" /><Relationship Type="http://schemas.openxmlformats.org/officeDocument/2006/relationships/slide" Target="/ppt/slides/slide1.xml" Id="R5f65ae673047402e" /><Relationship Type="http://schemas.openxmlformats.org/officeDocument/2006/relationships/slide" Target="/ppt/slides/slide2.xml" Id="R12726a2aae674554" /><Relationship Type="http://schemas.openxmlformats.org/officeDocument/2006/relationships/slide" Target="/ppt/slides/slide3.xml" Id="R90979c0b66794ceb" /><Relationship Type="http://schemas.openxmlformats.org/officeDocument/2006/relationships/slide" Target="/ppt/slides/slide4.xml" Id="R600cf318d6234e52" /><Relationship Type="http://schemas.openxmlformats.org/officeDocument/2006/relationships/slide" Target="/ppt/slides/slide5.xml" Id="R503101eb203c45f4" /><Relationship Type="http://schemas.openxmlformats.org/officeDocument/2006/relationships/slide" Target="/ppt/slides/slide6.xml" Id="R6ceee8ec9dd147f5" /><Relationship Type="http://schemas.openxmlformats.org/officeDocument/2006/relationships/slide" Target="/ppt/slides/slide7.xml" Id="R32925c3f2e744a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d0ce84df44d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a4a739d5a43ba" /><Relationship Type="http://schemas.openxmlformats.org/officeDocument/2006/relationships/theme" Target="/ppt/slideMasters/theme/theme1.xml" Id="R021fc6eaaece42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6a4a739d5a43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6b4f9aab043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c70e126da43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71b9035de40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ac938500e48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5f96a3ace4b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e4a2be5a34f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ff9dfa8f346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2 619 828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18 873 154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19 389 783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Skive, Fløytarvegen 19M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a.skive@online.no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