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acaf31a9d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aeb01e7f04754"/>
  </p:sldMasterIdLst>
  <p:sldIdLst>
    <p:sldId xmlns:r="http://schemas.openxmlformats.org/officeDocument/2006/relationships" id="256" r:id="R5a13ddd1014c4153"/>
    <p:sldId xmlns:r="http://schemas.openxmlformats.org/officeDocument/2006/relationships" id="257" r:id="Re9afbb262ca44b91"/>
    <p:sldId xmlns:r="http://schemas.openxmlformats.org/officeDocument/2006/relationships" id="258" r:id="R7ef21f03a7c2492a"/>
    <p:sldId xmlns:r="http://schemas.openxmlformats.org/officeDocument/2006/relationships" id="259" r:id="R6575cc186c00473f"/>
    <p:sldId xmlns:r="http://schemas.openxmlformats.org/officeDocument/2006/relationships" id="260" r:id="Re1449c3c427c4c40"/>
    <p:sldId xmlns:r="http://schemas.openxmlformats.org/officeDocument/2006/relationships" id="261" r:id="R808908df0b0341ff"/>
    <p:sldId xmlns:r="http://schemas.openxmlformats.org/officeDocument/2006/relationships" id="262" r:id="Rc9c24feaffd5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aeb01e7f04754" /><Relationship Type="http://schemas.openxmlformats.org/officeDocument/2006/relationships/slide" Target="/ppt/slides/slide1.xml" Id="R5a13ddd1014c4153" /><Relationship Type="http://schemas.openxmlformats.org/officeDocument/2006/relationships/slide" Target="/ppt/slides/slide2.xml" Id="Re9afbb262ca44b91" /><Relationship Type="http://schemas.openxmlformats.org/officeDocument/2006/relationships/slide" Target="/ppt/slides/slide3.xml" Id="R7ef21f03a7c2492a" /><Relationship Type="http://schemas.openxmlformats.org/officeDocument/2006/relationships/slide" Target="/ppt/slides/slide4.xml" Id="R6575cc186c00473f" /><Relationship Type="http://schemas.openxmlformats.org/officeDocument/2006/relationships/slide" Target="/ppt/slides/slide5.xml" Id="Re1449c3c427c4c40" /><Relationship Type="http://schemas.openxmlformats.org/officeDocument/2006/relationships/slide" Target="/ppt/slides/slide6.xml" Id="R808908df0b0341ff" /><Relationship Type="http://schemas.openxmlformats.org/officeDocument/2006/relationships/slide" Target="/ppt/slides/slide7.xml" Id="Rc9c24feaffd5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befadeb39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a730e7994071" /><Relationship Type="http://schemas.openxmlformats.org/officeDocument/2006/relationships/theme" Target="/ppt/slideMasters/theme/theme1.xml" Id="R03dd4dd50660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1a730e799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11e30881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8b148ae7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f5c97362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8b762a80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253859e0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9580282b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9496b281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